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96" r:id="rId4"/>
    <p:sldId id="292" r:id="rId5"/>
    <p:sldId id="298" r:id="rId6"/>
    <p:sldId id="299" r:id="rId7"/>
    <p:sldId id="300" r:id="rId8"/>
  </p:sldIdLst>
  <p:sldSz cx="12192000" cy="6858000"/>
  <p:notesSz cx="6858000" cy="9144000"/>
  <p:embeddedFontLst>
    <p:embeddedFont>
      <p:font typeface="2005_iannnnnMTV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E"/>
    <a:srgbClr val="82EDFD"/>
    <a:srgbClr val="2732C2"/>
    <a:srgbClr val="FFD646"/>
    <a:srgbClr val="141F3D"/>
    <a:srgbClr val="291F5E"/>
    <a:srgbClr val="62C5DC"/>
    <a:srgbClr val="FFF6F1"/>
    <a:srgbClr val="52B2C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2" autoAdjust="0"/>
    <p:restoredTop sz="83448" autoAdjust="0"/>
  </p:normalViewPr>
  <p:slideViewPr>
    <p:cSldViewPr snapToGrid="0" showGuides="1">
      <p:cViewPr varScale="1">
        <p:scale>
          <a:sx n="74" d="100"/>
          <a:sy n="74" d="100"/>
        </p:scale>
        <p:origin x="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12D74-8EAD-4A3B-A195-C1223C26DA49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8D2FF-6456-4D42-894F-4B196612D1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404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8D2FF-6456-4D42-894F-4B196612D1F1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436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8D2FF-6456-4D42-894F-4B196612D1F1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784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8D2FF-6456-4D42-894F-4B196612D1F1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715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8D2FF-6456-4D42-894F-4B196612D1F1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203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784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638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987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577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118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038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369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582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180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252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543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4C90-049A-42BC-82BF-A06A74205771}" type="datetimeFigureOut">
              <a:rPr lang="th-TH" smtClean="0"/>
              <a:t>22/07/64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64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รูปแบบอิสระ 5"/>
          <p:cNvSpPr/>
          <p:nvPr/>
        </p:nvSpPr>
        <p:spPr>
          <a:xfrm>
            <a:off x="-2441688" y="7340430"/>
            <a:ext cx="19252515" cy="8393050"/>
          </a:xfrm>
          <a:custGeom>
            <a:avLst/>
            <a:gdLst>
              <a:gd name="connsiteX0" fmla="*/ 2718961 w 18096587"/>
              <a:gd name="connsiteY0" fmla="*/ 831606 h 8746958"/>
              <a:gd name="connsiteX1" fmla="*/ 5215418 w 18096587"/>
              <a:gd name="connsiteY1" fmla="*/ 338121 h 8746958"/>
              <a:gd name="connsiteX2" fmla="*/ 7218389 w 18096587"/>
              <a:gd name="connsiteY2" fmla="*/ 889664 h 8746958"/>
              <a:gd name="connsiteX3" fmla="*/ 9192332 w 18096587"/>
              <a:gd name="connsiteY3" fmla="*/ 381664 h 8746958"/>
              <a:gd name="connsiteX4" fmla="*/ 11137246 w 18096587"/>
              <a:gd name="connsiteY4" fmla="*/ 817092 h 8746958"/>
              <a:gd name="connsiteX5" fmla="*/ 13256332 w 18096587"/>
              <a:gd name="connsiteY5" fmla="*/ 454235 h 8746958"/>
              <a:gd name="connsiteX6" fmla="*/ 15186732 w 18096587"/>
              <a:gd name="connsiteY6" fmla="*/ 1049321 h 8746958"/>
              <a:gd name="connsiteX7" fmla="*/ 16841361 w 18096587"/>
              <a:gd name="connsiteY7" fmla="*/ 802578 h 8746958"/>
              <a:gd name="connsiteX8" fmla="*/ 17059075 w 18096587"/>
              <a:gd name="connsiteY8" fmla="*/ 1310578 h 8746958"/>
              <a:gd name="connsiteX9" fmla="*/ 16870389 w 18096587"/>
              <a:gd name="connsiteY9" fmla="*/ 7769435 h 8746958"/>
              <a:gd name="connsiteX10" fmla="*/ 1209475 w 18096587"/>
              <a:gd name="connsiteY10" fmla="*/ 7958121 h 8746958"/>
              <a:gd name="connsiteX11" fmla="*/ 1238503 w 18096587"/>
              <a:gd name="connsiteY11" fmla="*/ 439721 h 8746958"/>
              <a:gd name="connsiteX12" fmla="*/ 2718961 w 18096587"/>
              <a:gd name="connsiteY12" fmla="*/ 831606 h 8746958"/>
              <a:gd name="connsiteX0" fmla="*/ 3186016 w 18563642"/>
              <a:gd name="connsiteY0" fmla="*/ 493656 h 8409008"/>
              <a:gd name="connsiteX1" fmla="*/ 5682473 w 18563642"/>
              <a:gd name="connsiteY1" fmla="*/ 171 h 8409008"/>
              <a:gd name="connsiteX2" fmla="*/ 7685444 w 18563642"/>
              <a:gd name="connsiteY2" fmla="*/ 551714 h 8409008"/>
              <a:gd name="connsiteX3" fmla="*/ 9659387 w 18563642"/>
              <a:gd name="connsiteY3" fmla="*/ 43714 h 8409008"/>
              <a:gd name="connsiteX4" fmla="*/ 11604301 w 18563642"/>
              <a:gd name="connsiteY4" fmla="*/ 479142 h 8409008"/>
              <a:gd name="connsiteX5" fmla="*/ 13723387 w 18563642"/>
              <a:gd name="connsiteY5" fmla="*/ 116285 h 8409008"/>
              <a:gd name="connsiteX6" fmla="*/ 15653787 w 18563642"/>
              <a:gd name="connsiteY6" fmla="*/ 711371 h 8409008"/>
              <a:gd name="connsiteX7" fmla="*/ 17308416 w 18563642"/>
              <a:gd name="connsiteY7" fmla="*/ 464628 h 8409008"/>
              <a:gd name="connsiteX8" fmla="*/ 17526130 w 18563642"/>
              <a:gd name="connsiteY8" fmla="*/ 972628 h 8409008"/>
              <a:gd name="connsiteX9" fmla="*/ 17337444 w 18563642"/>
              <a:gd name="connsiteY9" fmla="*/ 7431485 h 8409008"/>
              <a:gd name="connsiteX10" fmla="*/ 1676530 w 18563642"/>
              <a:gd name="connsiteY10" fmla="*/ 7620171 h 8409008"/>
              <a:gd name="connsiteX11" fmla="*/ 471844 w 18563642"/>
              <a:gd name="connsiteY11" fmla="*/ 595257 h 8409008"/>
              <a:gd name="connsiteX12" fmla="*/ 3186016 w 18563642"/>
              <a:gd name="connsiteY12" fmla="*/ 493656 h 8409008"/>
              <a:gd name="connsiteX0" fmla="*/ 3186016 w 18556727"/>
              <a:gd name="connsiteY0" fmla="*/ 493656 h 8409008"/>
              <a:gd name="connsiteX1" fmla="*/ 5682473 w 18556727"/>
              <a:gd name="connsiteY1" fmla="*/ 171 h 8409008"/>
              <a:gd name="connsiteX2" fmla="*/ 7685444 w 18556727"/>
              <a:gd name="connsiteY2" fmla="*/ 551714 h 8409008"/>
              <a:gd name="connsiteX3" fmla="*/ 9659387 w 18556727"/>
              <a:gd name="connsiteY3" fmla="*/ 43714 h 8409008"/>
              <a:gd name="connsiteX4" fmla="*/ 11604301 w 18556727"/>
              <a:gd name="connsiteY4" fmla="*/ 479142 h 8409008"/>
              <a:gd name="connsiteX5" fmla="*/ 13723387 w 18556727"/>
              <a:gd name="connsiteY5" fmla="*/ 116285 h 8409008"/>
              <a:gd name="connsiteX6" fmla="*/ 15653787 w 18556727"/>
              <a:gd name="connsiteY6" fmla="*/ 711371 h 8409008"/>
              <a:gd name="connsiteX7" fmla="*/ 17482588 w 18556727"/>
              <a:gd name="connsiteY7" fmla="*/ 130799 h 8409008"/>
              <a:gd name="connsiteX8" fmla="*/ 17526130 w 18556727"/>
              <a:gd name="connsiteY8" fmla="*/ 972628 h 8409008"/>
              <a:gd name="connsiteX9" fmla="*/ 17337444 w 18556727"/>
              <a:gd name="connsiteY9" fmla="*/ 7431485 h 8409008"/>
              <a:gd name="connsiteX10" fmla="*/ 1676530 w 18556727"/>
              <a:gd name="connsiteY10" fmla="*/ 7620171 h 8409008"/>
              <a:gd name="connsiteX11" fmla="*/ 471844 w 18556727"/>
              <a:gd name="connsiteY11" fmla="*/ 595257 h 8409008"/>
              <a:gd name="connsiteX12" fmla="*/ 3186016 w 18556727"/>
              <a:gd name="connsiteY12" fmla="*/ 493656 h 8409008"/>
              <a:gd name="connsiteX0" fmla="*/ 3186016 w 19036096"/>
              <a:gd name="connsiteY0" fmla="*/ 493656 h 8405796"/>
              <a:gd name="connsiteX1" fmla="*/ 5682473 w 19036096"/>
              <a:gd name="connsiteY1" fmla="*/ 171 h 8405796"/>
              <a:gd name="connsiteX2" fmla="*/ 7685444 w 19036096"/>
              <a:gd name="connsiteY2" fmla="*/ 551714 h 8405796"/>
              <a:gd name="connsiteX3" fmla="*/ 9659387 w 19036096"/>
              <a:gd name="connsiteY3" fmla="*/ 43714 h 8405796"/>
              <a:gd name="connsiteX4" fmla="*/ 11604301 w 19036096"/>
              <a:gd name="connsiteY4" fmla="*/ 479142 h 8405796"/>
              <a:gd name="connsiteX5" fmla="*/ 13723387 w 19036096"/>
              <a:gd name="connsiteY5" fmla="*/ 116285 h 8405796"/>
              <a:gd name="connsiteX6" fmla="*/ 15653787 w 19036096"/>
              <a:gd name="connsiteY6" fmla="*/ 711371 h 8405796"/>
              <a:gd name="connsiteX7" fmla="*/ 17482588 w 19036096"/>
              <a:gd name="connsiteY7" fmla="*/ 130799 h 8405796"/>
              <a:gd name="connsiteX8" fmla="*/ 18629215 w 19036096"/>
              <a:gd name="connsiteY8" fmla="*/ 1030685 h 8405796"/>
              <a:gd name="connsiteX9" fmla="*/ 17337444 w 19036096"/>
              <a:gd name="connsiteY9" fmla="*/ 7431485 h 8405796"/>
              <a:gd name="connsiteX10" fmla="*/ 1676530 w 19036096"/>
              <a:gd name="connsiteY10" fmla="*/ 7620171 h 8405796"/>
              <a:gd name="connsiteX11" fmla="*/ 471844 w 19036096"/>
              <a:gd name="connsiteY11" fmla="*/ 595257 h 8405796"/>
              <a:gd name="connsiteX12" fmla="*/ 3186016 w 19036096"/>
              <a:gd name="connsiteY12" fmla="*/ 493656 h 8405796"/>
              <a:gd name="connsiteX0" fmla="*/ 3186016 w 19028335"/>
              <a:gd name="connsiteY0" fmla="*/ 493656 h 8405796"/>
              <a:gd name="connsiteX1" fmla="*/ 5682473 w 19028335"/>
              <a:gd name="connsiteY1" fmla="*/ 171 h 8405796"/>
              <a:gd name="connsiteX2" fmla="*/ 7685444 w 19028335"/>
              <a:gd name="connsiteY2" fmla="*/ 551714 h 8405796"/>
              <a:gd name="connsiteX3" fmla="*/ 9659387 w 19028335"/>
              <a:gd name="connsiteY3" fmla="*/ 43714 h 8405796"/>
              <a:gd name="connsiteX4" fmla="*/ 11604301 w 19028335"/>
              <a:gd name="connsiteY4" fmla="*/ 479142 h 8405796"/>
              <a:gd name="connsiteX5" fmla="*/ 13723387 w 19028335"/>
              <a:gd name="connsiteY5" fmla="*/ 116285 h 8405796"/>
              <a:gd name="connsiteX6" fmla="*/ 15653787 w 19028335"/>
              <a:gd name="connsiteY6" fmla="*/ 711371 h 8405796"/>
              <a:gd name="connsiteX7" fmla="*/ 17613216 w 19028335"/>
              <a:gd name="connsiteY7" fmla="*/ 14685 h 8405796"/>
              <a:gd name="connsiteX8" fmla="*/ 18629215 w 19028335"/>
              <a:gd name="connsiteY8" fmla="*/ 1030685 h 8405796"/>
              <a:gd name="connsiteX9" fmla="*/ 17337444 w 19028335"/>
              <a:gd name="connsiteY9" fmla="*/ 7431485 h 8405796"/>
              <a:gd name="connsiteX10" fmla="*/ 1676530 w 19028335"/>
              <a:gd name="connsiteY10" fmla="*/ 7620171 h 8405796"/>
              <a:gd name="connsiteX11" fmla="*/ 471844 w 19028335"/>
              <a:gd name="connsiteY11" fmla="*/ 595257 h 8405796"/>
              <a:gd name="connsiteX12" fmla="*/ 3186016 w 19028335"/>
              <a:gd name="connsiteY12" fmla="*/ 493656 h 8405796"/>
              <a:gd name="connsiteX0" fmla="*/ 3186016 w 19252515"/>
              <a:gd name="connsiteY0" fmla="*/ 493656 h 8393050"/>
              <a:gd name="connsiteX1" fmla="*/ 5682473 w 19252515"/>
              <a:gd name="connsiteY1" fmla="*/ 171 h 8393050"/>
              <a:gd name="connsiteX2" fmla="*/ 7685444 w 19252515"/>
              <a:gd name="connsiteY2" fmla="*/ 551714 h 8393050"/>
              <a:gd name="connsiteX3" fmla="*/ 9659387 w 19252515"/>
              <a:gd name="connsiteY3" fmla="*/ 43714 h 8393050"/>
              <a:gd name="connsiteX4" fmla="*/ 11604301 w 19252515"/>
              <a:gd name="connsiteY4" fmla="*/ 479142 h 8393050"/>
              <a:gd name="connsiteX5" fmla="*/ 13723387 w 19252515"/>
              <a:gd name="connsiteY5" fmla="*/ 116285 h 8393050"/>
              <a:gd name="connsiteX6" fmla="*/ 15653787 w 19252515"/>
              <a:gd name="connsiteY6" fmla="*/ 711371 h 8393050"/>
              <a:gd name="connsiteX7" fmla="*/ 17613216 w 19252515"/>
              <a:gd name="connsiteY7" fmla="*/ 14685 h 8393050"/>
              <a:gd name="connsiteX8" fmla="*/ 19021102 w 19252515"/>
              <a:gd name="connsiteY8" fmla="*/ 1262913 h 8393050"/>
              <a:gd name="connsiteX9" fmla="*/ 17337444 w 19252515"/>
              <a:gd name="connsiteY9" fmla="*/ 7431485 h 8393050"/>
              <a:gd name="connsiteX10" fmla="*/ 1676530 w 19252515"/>
              <a:gd name="connsiteY10" fmla="*/ 7620171 h 8393050"/>
              <a:gd name="connsiteX11" fmla="*/ 471844 w 19252515"/>
              <a:gd name="connsiteY11" fmla="*/ 595257 h 8393050"/>
              <a:gd name="connsiteX12" fmla="*/ 3186016 w 19252515"/>
              <a:gd name="connsiteY12" fmla="*/ 493656 h 839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52515" h="8393050">
                <a:moveTo>
                  <a:pt x="3186016" y="493656"/>
                </a:moveTo>
                <a:cubicBezTo>
                  <a:pt x="4054454" y="394475"/>
                  <a:pt x="4932568" y="-9505"/>
                  <a:pt x="5682473" y="171"/>
                </a:cubicBezTo>
                <a:cubicBezTo>
                  <a:pt x="6432378" y="9847"/>
                  <a:pt x="7022625" y="544457"/>
                  <a:pt x="7685444" y="551714"/>
                </a:cubicBezTo>
                <a:cubicBezTo>
                  <a:pt x="8348263" y="558971"/>
                  <a:pt x="9006244" y="55809"/>
                  <a:pt x="9659387" y="43714"/>
                </a:cubicBezTo>
                <a:cubicBezTo>
                  <a:pt x="10312530" y="31619"/>
                  <a:pt x="10926968" y="467047"/>
                  <a:pt x="11604301" y="479142"/>
                </a:cubicBezTo>
                <a:cubicBezTo>
                  <a:pt x="12281634" y="491237"/>
                  <a:pt x="13048473" y="77580"/>
                  <a:pt x="13723387" y="116285"/>
                </a:cubicBezTo>
                <a:cubicBezTo>
                  <a:pt x="14398301" y="154990"/>
                  <a:pt x="15005482" y="728304"/>
                  <a:pt x="15653787" y="711371"/>
                </a:cubicBezTo>
                <a:cubicBezTo>
                  <a:pt x="16302092" y="694438"/>
                  <a:pt x="17051997" y="-77239"/>
                  <a:pt x="17613216" y="14685"/>
                </a:cubicBezTo>
                <a:cubicBezTo>
                  <a:pt x="18174435" y="106609"/>
                  <a:pt x="19067064" y="26780"/>
                  <a:pt x="19021102" y="1262913"/>
                </a:cubicBezTo>
                <a:cubicBezTo>
                  <a:pt x="18975140" y="2499046"/>
                  <a:pt x="20228206" y="6371942"/>
                  <a:pt x="17337444" y="7431485"/>
                </a:cubicBezTo>
                <a:cubicBezTo>
                  <a:pt x="14446682" y="8491028"/>
                  <a:pt x="4281844" y="8841790"/>
                  <a:pt x="1676530" y="7620171"/>
                </a:cubicBezTo>
                <a:cubicBezTo>
                  <a:pt x="-928784" y="6398552"/>
                  <a:pt x="213006" y="1783009"/>
                  <a:pt x="471844" y="595257"/>
                </a:cubicBezTo>
                <a:cubicBezTo>
                  <a:pt x="730682" y="-592495"/>
                  <a:pt x="2317578" y="592837"/>
                  <a:pt x="3186016" y="493656"/>
                </a:cubicBezTo>
                <a:close/>
              </a:path>
            </a:pathLst>
          </a:cu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รูปแบบอิสระ 6"/>
          <p:cNvSpPr/>
          <p:nvPr/>
        </p:nvSpPr>
        <p:spPr>
          <a:xfrm>
            <a:off x="-5468175" y="7268651"/>
            <a:ext cx="20279829" cy="9754477"/>
          </a:xfrm>
          <a:custGeom>
            <a:avLst/>
            <a:gdLst>
              <a:gd name="connsiteX0" fmla="*/ 2718961 w 18096587"/>
              <a:gd name="connsiteY0" fmla="*/ 831606 h 8746958"/>
              <a:gd name="connsiteX1" fmla="*/ 5215418 w 18096587"/>
              <a:gd name="connsiteY1" fmla="*/ 338121 h 8746958"/>
              <a:gd name="connsiteX2" fmla="*/ 7218389 w 18096587"/>
              <a:gd name="connsiteY2" fmla="*/ 889664 h 8746958"/>
              <a:gd name="connsiteX3" fmla="*/ 9192332 w 18096587"/>
              <a:gd name="connsiteY3" fmla="*/ 381664 h 8746958"/>
              <a:gd name="connsiteX4" fmla="*/ 11137246 w 18096587"/>
              <a:gd name="connsiteY4" fmla="*/ 817092 h 8746958"/>
              <a:gd name="connsiteX5" fmla="*/ 13256332 w 18096587"/>
              <a:gd name="connsiteY5" fmla="*/ 454235 h 8746958"/>
              <a:gd name="connsiteX6" fmla="*/ 15186732 w 18096587"/>
              <a:gd name="connsiteY6" fmla="*/ 1049321 h 8746958"/>
              <a:gd name="connsiteX7" fmla="*/ 16841361 w 18096587"/>
              <a:gd name="connsiteY7" fmla="*/ 802578 h 8746958"/>
              <a:gd name="connsiteX8" fmla="*/ 17059075 w 18096587"/>
              <a:gd name="connsiteY8" fmla="*/ 1310578 h 8746958"/>
              <a:gd name="connsiteX9" fmla="*/ 16870389 w 18096587"/>
              <a:gd name="connsiteY9" fmla="*/ 7769435 h 8746958"/>
              <a:gd name="connsiteX10" fmla="*/ 1209475 w 18096587"/>
              <a:gd name="connsiteY10" fmla="*/ 7958121 h 8746958"/>
              <a:gd name="connsiteX11" fmla="*/ 1238503 w 18096587"/>
              <a:gd name="connsiteY11" fmla="*/ 439721 h 8746958"/>
              <a:gd name="connsiteX12" fmla="*/ 2718961 w 18096587"/>
              <a:gd name="connsiteY12" fmla="*/ 831606 h 8746958"/>
              <a:gd name="connsiteX0" fmla="*/ 3186016 w 18563642"/>
              <a:gd name="connsiteY0" fmla="*/ 493656 h 8409008"/>
              <a:gd name="connsiteX1" fmla="*/ 5682473 w 18563642"/>
              <a:gd name="connsiteY1" fmla="*/ 171 h 8409008"/>
              <a:gd name="connsiteX2" fmla="*/ 7685444 w 18563642"/>
              <a:gd name="connsiteY2" fmla="*/ 551714 h 8409008"/>
              <a:gd name="connsiteX3" fmla="*/ 9659387 w 18563642"/>
              <a:gd name="connsiteY3" fmla="*/ 43714 h 8409008"/>
              <a:gd name="connsiteX4" fmla="*/ 11604301 w 18563642"/>
              <a:gd name="connsiteY4" fmla="*/ 479142 h 8409008"/>
              <a:gd name="connsiteX5" fmla="*/ 13723387 w 18563642"/>
              <a:gd name="connsiteY5" fmla="*/ 116285 h 8409008"/>
              <a:gd name="connsiteX6" fmla="*/ 15653787 w 18563642"/>
              <a:gd name="connsiteY6" fmla="*/ 711371 h 8409008"/>
              <a:gd name="connsiteX7" fmla="*/ 17308416 w 18563642"/>
              <a:gd name="connsiteY7" fmla="*/ 464628 h 8409008"/>
              <a:gd name="connsiteX8" fmla="*/ 17526130 w 18563642"/>
              <a:gd name="connsiteY8" fmla="*/ 972628 h 8409008"/>
              <a:gd name="connsiteX9" fmla="*/ 17337444 w 18563642"/>
              <a:gd name="connsiteY9" fmla="*/ 7431485 h 8409008"/>
              <a:gd name="connsiteX10" fmla="*/ 1676530 w 18563642"/>
              <a:gd name="connsiteY10" fmla="*/ 7620171 h 8409008"/>
              <a:gd name="connsiteX11" fmla="*/ 471844 w 18563642"/>
              <a:gd name="connsiteY11" fmla="*/ 595257 h 8409008"/>
              <a:gd name="connsiteX12" fmla="*/ 3186016 w 18563642"/>
              <a:gd name="connsiteY12" fmla="*/ 493656 h 8409008"/>
              <a:gd name="connsiteX0" fmla="*/ 3186016 w 18556727"/>
              <a:gd name="connsiteY0" fmla="*/ 493656 h 8409008"/>
              <a:gd name="connsiteX1" fmla="*/ 5682473 w 18556727"/>
              <a:gd name="connsiteY1" fmla="*/ 171 h 8409008"/>
              <a:gd name="connsiteX2" fmla="*/ 7685444 w 18556727"/>
              <a:gd name="connsiteY2" fmla="*/ 551714 h 8409008"/>
              <a:gd name="connsiteX3" fmla="*/ 9659387 w 18556727"/>
              <a:gd name="connsiteY3" fmla="*/ 43714 h 8409008"/>
              <a:gd name="connsiteX4" fmla="*/ 11604301 w 18556727"/>
              <a:gd name="connsiteY4" fmla="*/ 479142 h 8409008"/>
              <a:gd name="connsiteX5" fmla="*/ 13723387 w 18556727"/>
              <a:gd name="connsiteY5" fmla="*/ 116285 h 8409008"/>
              <a:gd name="connsiteX6" fmla="*/ 15653787 w 18556727"/>
              <a:gd name="connsiteY6" fmla="*/ 711371 h 8409008"/>
              <a:gd name="connsiteX7" fmla="*/ 17482588 w 18556727"/>
              <a:gd name="connsiteY7" fmla="*/ 130799 h 8409008"/>
              <a:gd name="connsiteX8" fmla="*/ 17526130 w 18556727"/>
              <a:gd name="connsiteY8" fmla="*/ 972628 h 8409008"/>
              <a:gd name="connsiteX9" fmla="*/ 17337444 w 18556727"/>
              <a:gd name="connsiteY9" fmla="*/ 7431485 h 8409008"/>
              <a:gd name="connsiteX10" fmla="*/ 1676530 w 18556727"/>
              <a:gd name="connsiteY10" fmla="*/ 7620171 h 8409008"/>
              <a:gd name="connsiteX11" fmla="*/ 471844 w 18556727"/>
              <a:gd name="connsiteY11" fmla="*/ 595257 h 8409008"/>
              <a:gd name="connsiteX12" fmla="*/ 3186016 w 18556727"/>
              <a:gd name="connsiteY12" fmla="*/ 493656 h 8409008"/>
              <a:gd name="connsiteX0" fmla="*/ 3186016 w 19036096"/>
              <a:gd name="connsiteY0" fmla="*/ 493656 h 8405796"/>
              <a:gd name="connsiteX1" fmla="*/ 5682473 w 19036096"/>
              <a:gd name="connsiteY1" fmla="*/ 171 h 8405796"/>
              <a:gd name="connsiteX2" fmla="*/ 7685444 w 19036096"/>
              <a:gd name="connsiteY2" fmla="*/ 551714 h 8405796"/>
              <a:gd name="connsiteX3" fmla="*/ 9659387 w 19036096"/>
              <a:gd name="connsiteY3" fmla="*/ 43714 h 8405796"/>
              <a:gd name="connsiteX4" fmla="*/ 11604301 w 19036096"/>
              <a:gd name="connsiteY4" fmla="*/ 479142 h 8405796"/>
              <a:gd name="connsiteX5" fmla="*/ 13723387 w 19036096"/>
              <a:gd name="connsiteY5" fmla="*/ 116285 h 8405796"/>
              <a:gd name="connsiteX6" fmla="*/ 15653787 w 19036096"/>
              <a:gd name="connsiteY6" fmla="*/ 711371 h 8405796"/>
              <a:gd name="connsiteX7" fmla="*/ 17482588 w 19036096"/>
              <a:gd name="connsiteY7" fmla="*/ 130799 h 8405796"/>
              <a:gd name="connsiteX8" fmla="*/ 18629215 w 19036096"/>
              <a:gd name="connsiteY8" fmla="*/ 1030685 h 8405796"/>
              <a:gd name="connsiteX9" fmla="*/ 17337444 w 19036096"/>
              <a:gd name="connsiteY9" fmla="*/ 7431485 h 8405796"/>
              <a:gd name="connsiteX10" fmla="*/ 1676530 w 19036096"/>
              <a:gd name="connsiteY10" fmla="*/ 7620171 h 8405796"/>
              <a:gd name="connsiteX11" fmla="*/ 471844 w 19036096"/>
              <a:gd name="connsiteY11" fmla="*/ 595257 h 8405796"/>
              <a:gd name="connsiteX12" fmla="*/ 3186016 w 19036096"/>
              <a:gd name="connsiteY12" fmla="*/ 493656 h 8405796"/>
              <a:gd name="connsiteX0" fmla="*/ 3186016 w 19028335"/>
              <a:gd name="connsiteY0" fmla="*/ 493656 h 8405796"/>
              <a:gd name="connsiteX1" fmla="*/ 5682473 w 19028335"/>
              <a:gd name="connsiteY1" fmla="*/ 171 h 8405796"/>
              <a:gd name="connsiteX2" fmla="*/ 7685444 w 19028335"/>
              <a:gd name="connsiteY2" fmla="*/ 551714 h 8405796"/>
              <a:gd name="connsiteX3" fmla="*/ 9659387 w 19028335"/>
              <a:gd name="connsiteY3" fmla="*/ 43714 h 8405796"/>
              <a:gd name="connsiteX4" fmla="*/ 11604301 w 19028335"/>
              <a:gd name="connsiteY4" fmla="*/ 479142 h 8405796"/>
              <a:gd name="connsiteX5" fmla="*/ 13723387 w 19028335"/>
              <a:gd name="connsiteY5" fmla="*/ 116285 h 8405796"/>
              <a:gd name="connsiteX6" fmla="*/ 15653787 w 19028335"/>
              <a:gd name="connsiteY6" fmla="*/ 711371 h 8405796"/>
              <a:gd name="connsiteX7" fmla="*/ 17613216 w 19028335"/>
              <a:gd name="connsiteY7" fmla="*/ 14685 h 8405796"/>
              <a:gd name="connsiteX8" fmla="*/ 18629215 w 19028335"/>
              <a:gd name="connsiteY8" fmla="*/ 1030685 h 8405796"/>
              <a:gd name="connsiteX9" fmla="*/ 17337444 w 19028335"/>
              <a:gd name="connsiteY9" fmla="*/ 7431485 h 8405796"/>
              <a:gd name="connsiteX10" fmla="*/ 1676530 w 19028335"/>
              <a:gd name="connsiteY10" fmla="*/ 7620171 h 8405796"/>
              <a:gd name="connsiteX11" fmla="*/ 471844 w 19028335"/>
              <a:gd name="connsiteY11" fmla="*/ 595257 h 8405796"/>
              <a:gd name="connsiteX12" fmla="*/ 3186016 w 19028335"/>
              <a:gd name="connsiteY12" fmla="*/ 493656 h 8405796"/>
              <a:gd name="connsiteX0" fmla="*/ 3186016 w 19252515"/>
              <a:gd name="connsiteY0" fmla="*/ 493656 h 8393050"/>
              <a:gd name="connsiteX1" fmla="*/ 5682473 w 19252515"/>
              <a:gd name="connsiteY1" fmla="*/ 171 h 8393050"/>
              <a:gd name="connsiteX2" fmla="*/ 7685444 w 19252515"/>
              <a:gd name="connsiteY2" fmla="*/ 551714 h 8393050"/>
              <a:gd name="connsiteX3" fmla="*/ 9659387 w 19252515"/>
              <a:gd name="connsiteY3" fmla="*/ 43714 h 8393050"/>
              <a:gd name="connsiteX4" fmla="*/ 11604301 w 19252515"/>
              <a:gd name="connsiteY4" fmla="*/ 479142 h 8393050"/>
              <a:gd name="connsiteX5" fmla="*/ 13723387 w 19252515"/>
              <a:gd name="connsiteY5" fmla="*/ 116285 h 8393050"/>
              <a:gd name="connsiteX6" fmla="*/ 15653787 w 19252515"/>
              <a:gd name="connsiteY6" fmla="*/ 711371 h 8393050"/>
              <a:gd name="connsiteX7" fmla="*/ 17613216 w 19252515"/>
              <a:gd name="connsiteY7" fmla="*/ 14685 h 8393050"/>
              <a:gd name="connsiteX8" fmla="*/ 19021102 w 19252515"/>
              <a:gd name="connsiteY8" fmla="*/ 1262913 h 8393050"/>
              <a:gd name="connsiteX9" fmla="*/ 17337444 w 19252515"/>
              <a:gd name="connsiteY9" fmla="*/ 7431485 h 8393050"/>
              <a:gd name="connsiteX10" fmla="*/ 1676530 w 19252515"/>
              <a:gd name="connsiteY10" fmla="*/ 7620171 h 8393050"/>
              <a:gd name="connsiteX11" fmla="*/ 471844 w 19252515"/>
              <a:gd name="connsiteY11" fmla="*/ 595257 h 8393050"/>
              <a:gd name="connsiteX12" fmla="*/ 3186016 w 19252515"/>
              <a:gd name="connsiteY12" fmla="*/ 493656 h 8393050"/>
              <a:gd name="connsiteX0" fmla="*/ 3186016 w 19456994"/>
              <a:gd name="connsiteY0" fmla="*/ 493656 h 9091088"/>
              <a:gd name="connsiteX1" fmla="*/ 5682473 w 19456994"/>
              <a:gd name="connsiteY1" fmla="*/ 171 h 9091088"/>
              <a:gd name="connsiteX2" fmla="*/ 7685444 w 19456994"/>
              <a:gd name="connsiteY2" fmla="*/ 551714 h 9091088"/>
              <a:gd name="connsiteX3" fmla="*/ 9659387 w 19456994"/>
              <a:gd name="connsiteY3" fmla="*/ 43714 h 9091088"/>
              <a:gd name="connsiteX4" fmla="*/ 11604301 w 19456994"/>
              <a:gd name="connsiteY4" fmla="*/ 479142 h 9091088"/>
              <a:gd name="connsiteX5" fmla="*/ 13723387 w 19456994"/>
              <a:gd name="connsiteY5" fmla="*/ 116285 h 9091088"/>
              <a:gd name="connsiteX6" fmla="*/ 15653787 w 19456994"/>
              <a:gd name="connsiteY6" fmla="*/ 711371 h 9091088"/>
              <a:gd name="connsiteX7" fmla="*/ 17613216 w 19456994"/>
              <a:gd name="connsiteY7" fmla="*/ 14685 h 9091088"/>
              <a:gd name="connsiteX8" fmla="*/ 19021102 w 19456994"/>
              <a:gd name="connsiteY8" fmla="*/ 1262913 h 9091088"/>
              <a:gd name="connsiteX9" fmla="*/ 17708919 w 19456994"/>
              <a:gd name="connsiteY9" fmla="*/ 8603060 h 9091088"/>
              <a:gd name="connsiteX10" fmla="*/ 1676530 w 19456994"/>
              <a:gd name="connsiteY10" fmla="*/ 7620171 h 9091088"/>
              <a:gd name="connsiteX11" fmla="*/ 471844 w 19456994"/>
              <a:gd name="connsiteY11" fmla="*/ 595257 h 9091088"/>
              <a:gd name="connsiteX12" fmla="*/ 3186016 w 19456994"/>
              <a:gd name="connsiteY12" fmla="*/ 493656 h 9091088"/>
              <a:gd name="connsiteX0" fmla="*/ 3933762 w 20279829"/>
              <a:gd name="connsiteY0" fmla="*/ 528036 h 9754477"/>
              <a:gd name="connsiteX1" fmla="*/ 6430219 w 20279829"/>
              <a:gd name="connsiteY1" fmla="*/ 34551 h 9754477"/>
              <a:gd name="connsiteX2" fmla="*/ 8433190 w 20279829"/>
              <a:gd name="connsiteY2" fmla="*/ 586094 h 9754477"/>
              <a:gd name="connsiteX3" fmla="*/ 10407133 w 20279829"/>
              <a:gd name="connsiteY3" fmla="*/ 78094 h 9754477"/>
              <a:gd name="connsiteX4" fmla="*/ 12352047 w 20279829"/>
              <a:gd name="connsiteY4" fmla="*/ 513522 h 9754477"/>
              <a:gd name="connsiteX5" fmla="*/ 14471133 w 20279829"/>
              <a:gd name="connsiteY5" fmla="*/ 150665 h 9754477"/>
              <a:gd name="connsiteX6" fmla="*/ 16401533 w 20279829"/>
              <a:gd name="connsiteY6" fmla="*/ 745751 h 9754477"/>
              <a:gd name="connsiteX7" fmla="*/ 18360962 w 20279829"/>
              <a:gd name="connsiteY7" fmla="*/ 49065 h 9754477"/>
              <a:gd name="connsiteX8" fmla="*/ 19768848 w 20279829"/>
              <a:gd name="connsiteY8" fmla="*/ 1297293 h 9754477"/>
              <a:gd name="connsiteX9" fmla="*/ 18456665 w 20279829"/>
              <a:gd name="connsiteY9" fmla="*/ 8637440 h 9754477"/>
              <a:gd name="connsiteX10" fmla="*/ 1281276 w 20279829"/>
              <a:gd name="connsiteY10" fmla="*/ 8969001 h 9754477"/>
              <a:gd name="connsiteX11" fmla="*/ 1219590 w 20279829"/>
              <a:gd name="connsiteY11" fmla="*/ 629637 h 9754477"/>
              <a:gd name="connsiteX12" fmla="*/ 3933762 w 20279829"/>
              <a:gd name="connsiteY12" fmla="*/ 528036 h 975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79829" h="9754477">
                <a:moveTo>
                  <a:pt x="3933762" y="528036"/>
                </a:moveTo>
                <a:cubicBezTo>
                  <a:pt x="4802200" y="428855"/>
                  <a:pt x="5680314" y="24875"/>
                  <a:pt x="6430219" y="34551"/>
                </a:cubicBezTo>
                <a:cubicBezTo>
                  <a:pt x="7180124" y="44227"/>
                  <a:pt x="7770371" y="578837"/>
                  <a:pt x="8433190" y="586094"/>
                </a:cubicBezTo>
                <a:cubicBezTo>
                  <a:pt x="9096009" y="593351"/>
                  <a:pt x="9753990" y="90189"/>
                  <a:pt x="10407133" y="78094"/>
                </a:cubicBezTo>
                <a:cubicBezTo>
                  <a:pt x="11060276" y="65999"/>
                  <a:pt x="11674714" y="501427"/>
                  <a:pt x="12352047" y="513522"/>
                </a:cubicBezTo>
                <a:cubicBezTo>
                  <a:pt x="13029380" y="525617"/>
                  <a:pt x="13796219" y="111960"/>
                  <a:pt x="14471133" y="150665"/>
                </a:cubicBezTo>
                <a:cubicBezTo>
                  <a:pt x="15146047" y="189370"/>
                  <a:pt x="15753228" y="762684"/>
                  <a:pt x="16401533" y="745751"/>
                </a:cubicBezTo>
                <a:cubicBezTo>
                  <a:pt x="17049838" y="728818"/>
                  <a:pt x="17799743" y="-42859"/>
                  <a:pt x="18360962" y="49065"/>
                </a:cubicBezTo>
                <a:cubicBezTo>
                  <a:pt x="18922181" y="140989"/>
                  <a:pt x="19752898" y="-134103"/>
                  <a:pt x="19768848" y="1297293"/>
                </a:cubicBezTo>
                <a:cubicBezTo>
                  <a:pt x="19784798" y="2728689"/>
                  <a:pt x="21537927" y="7358822"/>
                  <a:pt x="18456665" y="8637440"/>
                </a:cubicBezTo>
                <a:cubicBezTo>
                  <a:pt x="15375403" y="9916058"/>
                  <a:pt x="3886590" y="10190620"/>
                  <a:pt x="1281276" y="8969001"/>
                </a:cubicBezTo>
                <a:cubicBezTo>
                  <a:pt x="-1324038" y="7747382"/>
                  <a:pt x="777509" y="2036464"/>
                  <a:pt x="1219590" y="629637"/>
                </a:cubicBezTo>
                <a:cubicBezTo>
                  <a:pt x="1661671" y="-777190"/>
                  <a:pt x="3065324" y="627217"/>
                  <a:pt x="3933762" y="528036"/>
                </a:cubicBezTo>
                <a:close/>
              </a:path>
            </a:pathLst>
          </a:cu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875190" y="4106744"/>
            <a:ext cx="6441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ตัวแปรประเภทโครงสร้าง</a:t>
            </a:r>
          </a:p>
        </p:txBody>
      </p:sp>
      <p:cxnSp>
        <p:nvCxnSpPr>
          <p:cNvPr id="10" name="ตัวเชื่อมต่อตรง 9"/>
          <p:cNvCxnSpPr/>
          <p:nvPr/>
        </p:nvCxnSpPr>
        <p:spPr>
          <a:xfrm>
            <a:off x="4268076" y="4030197"/>
            <a:ext cx="3555124" cy="0"/>
          </a:xfrm>
          <a:prstGeom prst="line">
            <a:avLst/>
          </a:prstGeom>
          <a:ln w="123825" cap="rnd">
            <a:solidFill>
              <a:srgbClr val="141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สี่เหลี่ยมผืนผ้า 8"/>
          <p:cNvSpPr/>
          <p:nvPr/>
        </p:nvSpPr>
        <p:spPr>
          <a:xfrm>
            <a:off x="-171450" y="3873500"/>
            <a:ext cx="4222750" cy="395470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3714750" y="-270310"/>
            <a:ext cx="4572000" cy="4067263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2832163" y="2052979"/>
            <a:ext cx="65276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endParaRPr lang="th-TH" sz="13800" dirty="0">
              <a:solidFill>
                <a:srgbClr val="141F3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2660675" y="2797687"/>
            <a:ext cx="6870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- </a:t>
            </a:r>
            <a:r>
              <a:rPr lang="th-TH" sz="4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โครงสร้างที่รวมตัวแปรหลายๆ ตัวเข้าด้วยกัน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2168894" y="3631745"/>
            <a:ext cx="7854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- </a:t>
            </a:r>
            <a:r>
              <a:rPr lang="th-TH" sz="4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เป็นแม่แบบทำให้ทำงานได้</a:t>
            </a:r>
            <a:r>
              <a:rPr lang="th-TH" sz="4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สะดวกและเป็นแบบแผน</a:t>
            </a:r>
          </a:p>
        </p:txBody>
      </p:sp>
      <p:sp>
        <p:nvSpPr>
          <p:cNvPr id="19" name="กล่องข้อความ 18"/>
          <p:cNvSpPr txBox="1"/>
          <p:nvPr/>
        </p:nvSpPr>
        <p:spPr>
          <a:xfrm>
            <a:off x="1723864" y="4488483"/>
            <a:ext cx="8751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- </a:t>
            </a:r>
            <a:r>
              <a:rPr lang="th-TH" sz="4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ต่อยอดในแนวคิด </a:t>
            </a:r>
            <a:r>
              <a:rPr lang="en-US" sz="4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OOP (Object Oriented Programming)</a:t>
            </a:r>
          </a:p>
        </p:txBody>
      </p:sp>
    </p:spTree>
    <p:extLst>
      <p:ext uri="{BB962C8B-B14F-4D97-AF65-F5344CB8AC3E}">
        <p14:creationId xmlns:p14="http://schemas.microsoft.com/office/powerpoint/2010/main" val="61661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1000" decel="7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2.91667E-6 -0.89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21000" decel="79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75E-6 -3.7037E-7 L -3.75E-6 -0.89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8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30000" decel="7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89629 L 0.00782 -1.2849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194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19000" decel="8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198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9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9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accel="81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decel="8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8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8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1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9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9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9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9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1" ac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15" grpId="0"/>
      <p:bldP spid="9" grpId="0" animBg="1"/>
      <p:bldP spid="14" grpId="0" animBg="1"/>
      <p:bldP spid="8" grpId="0"/>
      <p:bldP spid="8" grpId="1"/>
      <p:bldP spid="16" grpId="0"/>
      <p:bldP spid="16" grpId="1"/>
      <p:bldP spid="17" grpId="0"/>
      <p:bldP spid="17" grpId="1"/>
      <p:bldP spid="19" grpId="0"/>
      <p:bldP spid="1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Text&#10;&#10;Description automatically generated">
            <a:extLst>
              <a:ext uri="{FF2B5EF4-FFF2-40B4-BE49-F238E27FC236}">
                <a16:creationId xmlns:a16="http://schemas.microsoft.com/office/drawing/2014/main" id="{8F98059F-BFEB-4FEB-BE5C-F5CFA75C7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1" t="71741" r="15503" b="17708"/>
          <a:stretch/>
        </p:blipFill>
        <p:spPr bwMode="auto">
          <a:xfrm>
            <a:off x="1812344" y="5091873"/>
            <a:ext cx="3586880" cy="2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/>
          <p:cNvSpPr txBox="1"/>
          <p:nvPr/>
        </p:nvSpPr>
        <p:spPr>
          <a:xfrm>
            <a:off x="4470395" y="2298000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ต้องมีคีย์เวิร์ด </a:t>
            </a:r>
            <a:r>
              <a:rPr lang="en-US" sz="3200" dirty="0" err="1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r>
              <a:rPr lang="en-US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</a:t>
            </a:r>
            <a:r>
              <a:rPr lang="th-TH" sz="32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นำหน้า</a:t>
            </a:r>
          </a:p>
        </p:txBody>
      </p:sp>
      <p:pic>
        <p:nvPicPr>
          <p:cNvPr id="1026" name="Picture 2" descr="Text&#10;&#10;Description automatically genera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31029" r="28575" b="21535"/>
          <a:stretch/>
        </p:blipFill>
        <p:spPr bwMode="auto">
          <a:xfrm>
            <a:off x="2003920" y="2971097"/>
            <a:ext cx="2902611" cy="19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/>
          <p:cNvSpPr txBox="1"/>
          <p:nvPr/>
        </p:nvSpPr>
        <p:spPr>
          <a:xfrm>
            <a:off x="1768707" y="5039701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การประกาศ </a:t>
            </a:r>
            <a:r>
              <a:rPr lang="en-US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(</a:t>
            </a:r>
            <a:r>
              <a:rPr lang="en-US" dirty="0" err="1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r>
              <a:rPr lang="en-US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declaration)</a:t>
            </a:r>
            <a:endParaRPr lang="th-TH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pic>
        <p:nvPicPr>
          <p:cNvPr id="1028" name="Picture 4" descr="Text&#10;&#10;Description automatically generat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7" t="31976" r="26964" b="22736"/>
          <a:stretch/>
        </p:blipFill>
        <p:spPr bwMode="auto">
          <a:xfrm>
            <a:off x="7304961" y="2971097"/>
            <a:ext cx="3140898" cy="197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กล่องข้อความ 11"/>
          <p:cNvSpPr txBox="1"/>
          <p:nvPr/>
        </p:nvSpPr>
        <p:spPr>
          <a:xfrm>
            <a:off x="8398356" y="5039701"/>
            <a:ext cx="954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Example</a:t>
            </a:r>
            <a:endParaRPr lang="th-TH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pic>
        <p:nvPicPr>
          <p:cNvPr id="17" name="Picture 2" descr="Text&#10;&#10;Description automatically generate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5" t="21593" r="36546" b="14665"/>
          <a:stretch/>
        </p:blipFill>
        <p:spPr bwMode="auto">
          <a:xfrm>
            <a:off x="6910136" y="3644971"/>
            <a:ext cx="1890709" cy="22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Text&#10;&#10;Description automatically generate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1" t="26830" r="15503" b="27255"/>
          <a:stretch/>
        </p:blipFill>
        <p:spPr bwMode="auto">
          <a:xfrm>
            <a:off x="1826798" y="3644972"/>
            <a:ext cx="3586880" cy="128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กล่องข้อความ 18"/>
          <p:cNvSpPr txBox="1"/>
          <p:nvPr/>
        </p:nvSpPr>
        <p:spPr>
          <a:xfrm>
            <a:off x="2509894" y="2248525"/>
            <a:ext cx="71737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4000" dirty="0" err="1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r>
              <a:rPr lang="th-TH" sz="40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ที่ประกาศขึ้นมายังไม่สามารถใช้งานได้โดยตรง 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40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จำเป็นต้อง</a:t>
            </a:r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ประกาศตัวแปรขึ้นมาก่อน</a:t>
            </a:r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1071533" y="5440323"/>
            <a:ext cx="4935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การประกาศตัวแปร </a:t>
            </a:r>
            <a:r>
              <a:rPr lang="en-US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(</a:t>
            </a:r>
            <a:r>
              <a:rPr lang="en-US" dirty="0" err="1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r>
              <a:rPr lang="en-US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variable declaration)</a:t>
            </a:r>
            <a:endParaRPr lang="th-TH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8934163" y="5440323"/>
            <a:ext cx="954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Example</a:t>
            </a:r>
            <a:endParaRPr lang="th-TH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-278969" y="-270309"/>
            <a:ext cx="12724108" cy="2419726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2162844" y="2467834"/>
            <a:ext cx="29147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err="1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endParaRPr lang="th-TH" sz="115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3376005" y="353454"/>
            <a:ext cx="34788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Variable</a:t>
            </a:r>
            <a:endParaRPr lang="th-TH" sz="115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5186120" y="2467834"/>
            <a:ext cx="48354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Declaration</a:t>
            </a:r>
            <a:endParaRPr lang="th-TH" sz="115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1" name="กล่องข้อความ 10" hidden="1"/>
          <p:cNvSpPr txBox="1"/>
          <p:nvPr/>
        </p:nvSpPr>
        <p:spPr>
          <a:xfrm>
            <a:off x="361069" y="344574"/>
            <a:ext cx="114714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 err="1">
                <a:solidFill>
                  <a:srgbClr val="FFC000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r>
              <a:rPr lang="en-US" sz="11500" dirty="0">
                <a:solidFill>
                  <a:srgbClr val="FFC000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Variable Declaration</a:t>
            </a:r>
            <a:endParaRPr lang="th-TH" sz="11500" dirty="0">
              <a:solidFill>
                <a:srgbClr val="FFC000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6" name="กล่องข้อความ 15" hidden="1"/>
          <p:cNvSpPr txBox="1"/>
          <p:nvPr/>
        </p:nvSpPr>
        <p:spPr>
          <a:xfrm>
            <a:off x="2252217" y="1115338"/>
            <a:ext cx="772519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 err="1">
                <a:solidFill>
                  <a:srgbClr val="92D050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r>
              <a:rPr lang="en-US" sz="11500" dirty="0">
                <a:solidFill>
                  <a:srgbClr val="92D050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Declaration</a:t>
            </a:r>
            <a:endParaRPr lang="th-TH" sz="11500" dirty="0">
              <a:solidFill>
                <a:srgbClr val="92D050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69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69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10000" decel="7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1.85185E-6 L 5E-6 -0.30833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0000" decel="7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1.85185E-6 L 2.08333E-6 -0.30949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8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de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8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de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75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8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xit" presetSubtype="1" accel="8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1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1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1" ac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175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75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1" ac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1750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750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42" presetClass="path" presetSubtype="0" accel="50000" fill="hold" grpId="0" nodeType="click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0.30833 L -0.15196 -0.30833 " pathEditMode="relative" rAng="0" ptsTypes="AA" p14:bounceEnd="49000">
                                          <p:cBhvr>
                                            <p:cTn id="7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6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0.30949 L 0.15026 -0.31088 " pathEditMode="relative" rAng="0" ptsTypes="AA" p14:bounceEnd="49000">
                                          <p:cBhvr>
                                            <p:cTn id="7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13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8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4" de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decel="8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decel="8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" presetClass="entr" presetSubtype="4" de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decel="8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1" ac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17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17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1" ac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1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1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6" dur="1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1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17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17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1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1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xit" presetSubtype="1" accel="6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8" dur="17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17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16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xit" presetSubtype="1" accel="6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2" dur="11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11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10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xit" presetSubtype="1" ac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6" dur="1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1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2" presetClass="exit" presetSubtype="1" ac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0" dur="13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13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10" grpId="0"/>
          <p:bldP spid="10" grpId="1"/>
          <p:bldP spid="12" grpId="0"/>
          <p:bldP spid="12" grpId="1"/>
          <p:bldP spid="19" grpId="0"/>
          <p:bldP spid="19" grpId="1"/>
          <p:bldP spid="20" grpId="0"/>
          <p:bldP spid="20" grpId="1"/>
          <p:bldP spid="21" grpId="0"/>
          <p:bldP spid="21" grpId="1"/>
          <p:bldP spid="14" grpId="0" animBg="1"/>
          <p:bldP spid="8" grpId="0"/>
          <p:bldP spid="8" grpId="1"/>
          <p:bldP spid="8" grpId="2"/>
          <p:bldP spid="8" grpId="3"/>
          <p:bldP spid="9" grpId="0"/>
          <p:bldP spid="9" grpId="1"/>
          <p:bldP spid="7" grpId="0"/>
          <p:bldP spid="7" grpId="1"/>
          <p:bldP spid="7" grpId="2"/>
          <p:bldP spid="7" grpId="3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69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69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10000" decel="7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1.85185E-6 L 5E-6 -0.30833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0000" decel="7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1.85185E-6 L 2.08333E-6 -0.30949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8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de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8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de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75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8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xit" presetSubtype="1" accel="8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1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1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1" ac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175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75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1" ac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1750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750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0.30833 L -0.15196 -0.30833 " pathEditMode="relative" rAng="0" ptsTypes="AA">
                                          <p:cBhvr>
                                            <p:cTn id="7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6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0.30949 L 0.15026 -0.31088 " pathEditMode="relative" rAng="0" ptsTypes="AA">
                                          <p:cBhvr>
                                            <p:cTn id="7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13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8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4" de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decel="8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decel="8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" presetClass="entr" presetSubtype="4" de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decel="8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1" accel="8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17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17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1" ac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1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1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6" dur="1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1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17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17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1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1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1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xit" presetSubtype="1" accel="6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8" dur="17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17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16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xit" presetSubtype="1" accel="6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2" dur="11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11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10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xit" presetSubtype="1" ac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6" dur="1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1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2" presetClass="exit" presetSubtype="1" ac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0" dur="13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13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10" grpId="0"/>
          <p:bldP spid="10" grpId="1"/>
          <p:bldP spid="12" grpId="0"/>
          <p:bldP spid="12" grpId="1"/>
          <p:bldP spid="19" grpId="0"/>
          <p:bldP spid="19" grpId="1"/>
          <p:bldP spid="20" grpId="0"/>
          <p:bldP spid="20" grpId="1"/>
          <p:bldP spid="21" grpId="0"/>
          <p:bldP spid="21" grpId="1"/>
          <p:bldP spid="14" grpId="0" animBg="1"/>
          <p:bldP spid="8" grpId="0"/>
          <p:bldP spid="8" grpId="1"/>
          <p:bldP spid="8" grpId="2"/>
          <p:bldP spid="8" grpId="3"/>
          <p:bldP spid="9" grpId="0"/>
          <p:bldP spid="9" grpId="1"/>
          <p:bldP spid="7" grpId="0"/>
          <p:bldP spid="7" grpId="1"/>
          <p:bldP spid="7" grpId="2"/>
          <p:bldP spid="7" grpId="3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5187738" y="1455863"/>
            <a:ext cx="1816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Activity</a:t>
            </a:r>
            <a:endParaRPr lang="th-TH" sz="60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887155" y="2458117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ให้เขียนโครงสร้างข้อมูลที่มีชื่อว่า </a:t>
            </a:r>
            <a:r>
              <a:rPr lang="en-US" sz="3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Employee </a:t>
            </a:r>
            <a:r>
              <a:rPr lang="th-TH" sz="3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โดยกำหนดให้มี </a:t>
            </a:r>
            <a:r>
              <a:rPr lang="en-US" sz="3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field </a:t>
            </a:r>
            <a:r>
              <a:rPr lang="th-TH" sz="3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ดังนี้</a:t>
            </a: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4259069" y="312753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ชื่อ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5039463" y="3127531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อายุ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5850945" y="3127531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เงินเดือน</a:t>
            </a: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7303669" y="3127531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เพศ</a:t>
            </a: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2993228" y="3773862"/>
            <a:ext cx="6205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โดยให้กำหนดชนิดข้อมูลให้เหมาะสม และให้ประกาศ</a:t>
            </a:r>
          </a:p>
          <a:p>
            <a:pPr algn="ctr"/>
            <a:r>
              <a:rPr lang="th-TH" sz="3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ตัวแปรโครงสร้างชื่อว่า </a:t>
            </a:r>
            <a:r>
              <a:rPr lang="en-US" sz="3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manager</a:t>
            </a: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1158591" y="2105561"/>
            <a:ext cx="98748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TIME FOR CODING!</a:t>
            </a:r>
            <a:endParaRPr lang="th-TH" sz="166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1158591" y="2105561"/>
            <a:ext cx="98748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TIME FOR CODING!</a:t>
            </a:r>
            <a:endParaRPr lang="th-TH" sz="166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6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8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8000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8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80000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8000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80000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xit" presetSubtype="8" accel="67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16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6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" dur="18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8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18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8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8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8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18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8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18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8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18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8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decel="8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decel="8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fill="hold" grpId="2" nodeType="withEffect" p14:presetBounceEnd="46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0 L 0.0056 0.00833 " pathEditMode="relative" rAng="0" ptsTypes="AA" p14:bounceEnd="46000">
                                          <p:cBhvr>
                                            <p:cTn id="7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300" y="417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42" presetClass="path" presetSubtype="0" accel="30000" decel="7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6 0.00833 L 0 0 " pathEditMode="relative" rAng="0" ptsTypes="AA">
                                          <p:cBhvr>
                                            <p:cTn id="76" dur="1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00" y="-417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8" accel="67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16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6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xit" presetSubtype="8" accel="67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2" dur="16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6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5" grpId="0"/>
          <p:bldP spid="5" grpId="1"/>
          <p:bldP spid="6" grpId="0"/>
          <p:bldP spid="6" grpId="1"/>
          <p:bldP spid="7" grpId="0"/>
          <p:bldP spid="7" grpId="1"/>
          <p:bldP spid="8" grpId="0"/>
          <p:bldP spid="8" grpId="1"/>
          <p:bldP spid="9" grpId="0"/>
          <p:bldP spid="9" grpId="1"/>
          <p:bldP spid="10" grpId="0"/>
          <p:bldP spid="10" grpId="1"/>
          <p:bldP spid="13" grpId="0"/>
          <p:bldP spid="13" grpId="1"/>
          <p:bldP spid="13" grpId="2"/>
          <p:bldP spid="13" grpId="3"/>
          <p:bldP spid="12" grpId="0"/>
          <p:bldP spid="1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8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8000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8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80000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8000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80000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xit" presetSubtype="8" accel="67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16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6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" dur="18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8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18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8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8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8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18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8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18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8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8" accel="6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18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8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decel="8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decel="8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0 L 0.0056 0.00833 " pathEditMode="relative" rAng="0" ptsTypes="AA">
                                          <p:cBhvr>
                                            <p:cTn id="7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3" y="4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42" presetClass="path" presetSubtype="0" accel="30000" decel="7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6 0.00833 L 0 0 " pathEditMode="relative" rAng="0" ptsTypes="AA">
                                          <p:cBhvr>
                                            <p:cTn id="76" dur="1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-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8" accel="67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16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6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xit" presetSubtype="8" accel="67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2" dur="16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6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5" grpId="0"/>
          <p:bldP spid="5" grpId="1"/>
          <p:bldP spid="6" grpId="0"/>
          <p:bldP spid="6" grpId="1"/>
          <p:bldP spid="7" grpId="0"/>
          <p:bldP spid="7" grpId="1"/>
          <p:bldP spid="8" grpId="0"/>
          <p:bldP spid="8" grpId="1"/>
          <p:bldP spid="9" grpId="0"/>
          <p:bldP spid="9" grpId="1"/>
          <p:bldP spid="10" grpId="0"/>
          <p:bldP spid="10" grpId="1"/>
          <p:bldP spid="13" grpId="0"/>
          <p:bldP spid="13" grpId="1"/>
          <p:bldP spid="13" grpId="2"/>
          <p:bldP spid="13" grpId="3"/>
          <p:bldP spid="12" grpId="0"/>
          <p:bldP spid="12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กล่องข้อความ 14"/>
          <p:cNvSpPr txBox="1"/>
          <p:nvPr/>
        </p:nvSpPr>
        <p:spPr>
          <a:xfrm>
            <a:off x="2050415" y="1776632"/>
            <a:ext cx="93265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เป็นคำสั่งที่ใช้ในการประกาศ </a:t>
            </a:r>
            <a:r>
              <a:rPr lang="en-US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data type 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ของประเภทข้อมูลเดิมอยู่แล้ว</a:t>
            </a:r>
          </a:p>
          <a:p>
            <a:pPr algn="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ให้มี </a:t>
            </a:r>
            <a:r>
              <a:rPr lang="en-US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Alias (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ชื่อแฝง) เป็นของเราเอง    </a:t>
            </a: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7599370" y="382675"/>
            <a:ext cx="3578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8800" dirty="0" err="1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Typedef</a:t>
            </a:r>
            <a:endParaRPr lang="th-TH" sz="88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8691780" y="1736457"/>
            <a:ext cx="1393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Example</a:t>
            </a:r>
            <a:endParaRPr lang="th-TH" sz="44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pic>
        <p:nvPicPr>
          <p:cNvPr id="3074" name="Picture 2" descr="https://lh3.googleusercontent.com/TrxD4PILZPTa_MlEEnTNnISN4tPffeX8bB9ol3xtY-A2Cw87UFTfgZYerf7JNq1-jFm0Syv0us60QpbdtpYOOeABTdy1XCJ10Pb68AfGXhUSuiAh0DWk8r8k1fEsdKulCJKE4C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9" t="22141" r="24342" b="15734"/>
          <a:stretch/>
        </p:blipFill>
        <p:spPr bwMode="auto">
          <a:xfrm>
            <a:off x="4019551" y="1899348"/>
            <a:ext cx="4452618" cy="445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t&#10;&#10;Description automatically generat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1" t="31017" r="16193" b="22316"/>
          <a:stretch/>
        </p:blipFill>
        <p:spPr bwMode="auto">
          <a:xfrm>
            <a:off x="2768576" y="3223182"/>
            <a:ext cx="537210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รูปแบบอิสระ 8"/>
          <p:cNvSpPr/>
          <p:nvPr/>
        </p:nvSpPr>
        <p:spPr>
          <a:xfrm>
            <a:off x="8377065" y="-37124"/>
            <a:ext cx="11413730" cy="9123239"/>
          </a:xfrm>
          <a:custGeom>
            <a:avLst/>
            <a:gdLst>
              <a:gd name="connsiteX0" fmla="*/ 242967 w 13067850"/>
              <a:gd name="connsiteY0" fmla="*/ 915499 h 9581658"/>
              <a:gd name="connsiteX1" fmla="*/ 1919367 w 13067850"/>
              <a:gd name="connsiteY1" fmla="*/ 2134699 h 9581658"/>
              <a:gd name="connsiteX2" fmla="*/ 1633617 w 13067850"/>
              <a:gd name="connsiteY2" fmla="*/ 4573099 h 9581658"/>
              <a:gd name="connsiteX3" fmla="*/ 490617 w 13067850"/>
              <a:gd name="connsiteY3" fmla="*/ 7278199 h 9581658"/>
              <a:gd name="connsiteX4" fmla="*/ 2014617 w 13067850"/>
              <a:gd name="connsiteY4" fmla="*/ 8745049 h 9581658"/>
              <a:gd name="connsiteX5" fmla="*/ 8720217 w 13067850"/>
              <a:gd name="connsiteY5" fmla="*/ 8935549 h 9581658"/>
              <a:gd name="connsiteX6" fmla="*/ 12777867 w 13067850"/>
              <a:gd name="connsiteY6" fmla="*/ 9106999 h 9581658"/>
              <a:gd name="connsiteX7" fmla="*/ 12492117 w 13067850"/>
              <a:gd name="connsiteY7" fmla="*/ 2134699 h 9581658"/>
              <a:gd name="connsiteX8" fmla="*/ 10491867 w 13067850"/>
              <a:gd name="connsiteY8" fmla="*/ 134449 h 9581658"/>
              <a:gd name="connsiteX9" fmla="*/ 1138317 w 13067850"/>
              <a:gd name="connsiteY9" fmla="*/ 267799 h 9581658"/>
              <a:gd name="connsiteX10" fmla="*/ 242967 w 13067850"/>
              <a:gd name="connsiteY10" fmla="*/ 915499 h 9581658"/>
              <a:gd name="connsiteX0" fmla="*/ 299148 w 13124031"/>
              <a:gd name="connsiteY0" fmla="*/ 915499 h 9581658"/>
              <a:gd name="connsiteX1" fmla="*/ 2813748 w 13124031"/>
              <a:gd name="connsiteY1" fmla="*/ 3258649 h 9581658"/>
              <a:gd name="connsiteX2" fmla="*/ 1689798 w 13124031"/>
              <a:gd name="connsiteY2" fmla="*/ 4573099 h 9581658"/>
              <a:gd name="connsiteX3" fmla="*/ 546798 w 13124031"/>
              <a:gd name="connsiteY3" fmla="*/ 7278199 h 9581658"/>
              <a:gd name="connsiteX4" fmla="*/ 2070798 w 13124031"/>
              <a:gd name="connsiteY4" fmla="*/ 8745049 h 9581658"/>
              <a:gd name="connsiteX5" fmla="*/ 8776398 w 13124031"/>
              <a:gd name="connsiteY5" fmla="*/ 8935549 h 9581658"/>
              <a:gd name="connsiteX6" fmla="*/ 12834048 w 13124031"/>
              <a:gd name="connsiteY6" fmla="*/ 9106999 h 9581658"/>
              <a:gd name="connsiteX7" fmla="*/ 12548298 w 13124031"/>
              <a:gd name="connsiteY7" fmla="*/ 2134699 h 9581658"/>
              <a:gd name="connsiteX8" fmla="*/ 10548048 w 13124031"/>
              <a:gd name="connsiteY8" fmla="*/ 134449 h 9581658"/>
              <a:gd name="connsiteX9" fmla="*/ 1194498 w 13124031"/>
              <a:gd name="connsiteY9" fmla="*/ 267799 h 9581658"/>
              <a:gd name="connsiteX10" fmla="*/ 299148 w 13124031"/>
              <a:gd name="connsiteY10" fmla="*/ 915499 h 9581658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1385181 w 12819414"/>
              <a:gd name="connsiteY2" fmla="*/ 458842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775581 w 12819414"/>
              <a:gd name="connsiteY3" fmla="*/ 75221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606628"/>
              <a:gd name="connsiteX1" fmla="*/ 2509131 w 12819414"/>
              <a:gd name="connsiteY1" fmla="*/ 3273970 h 9606628"/>
              <a:gd name="connsiteX2" fmla="*/ 870831 w 12819414"/>
              <a:gd name="connsiteY2" fmla="*/ 4378870 h 9606628"/>
              <a:gd name="connsiteX3" fmla="*/ 775581 w 12819414"/>
              <a:gd name="connsiteY3" fmla="*/ 7522120 h 9606628"/>
              <a:gd name="connsiteX4" fmla="*/ 5099931 w 12819414"/>
              <a:gd name="connsiteY4" fmla="*/ 8474620 h 9606628"/>
              <a:gd name="connsiteX5" fmla="*/ 8471781 w 12819414"/>
              <a:gd name="connsiteY5" fmla="*/ 8950870 h 9606628"/>
              <a:gd name="connsiteX6" fmla="*/ 12529431 w 12819414"/>
              <a:gd name="connsiteY6" fmla="*/ 9122320 h 9606628"/>
              <a:gd name="connsiteX7" fmla="*/ 12243681 w 12819414"/>
              <a:gd name="connsiteY7" fmla="*/ 2150020 h 9606628"/>
              <a:gd name="connsiteX8" fmla="*/ 10243431 w 12819414"/>
              <a:gd name="connsiteY8" fmla="*/ 149770 h 9606628"/>
              <a:gd name="connsiteX9" fmla="*/ 889881 w 12819414"/>
              <a:gd name="connsiteY9" fmla="*/ 283120 h 9606628"/>
              <a:gd name="connsiteX10" fmla="*/ 566031 w 12819414"/>
              <a:gd name="connsiteY10" fmla="*/ 1388020 h 9606628"/>
              <a:gd name="connsiteX0" fmla="*/ 566031 w 12804655"/>
              <a:gd name="connsiteY0" fmla="*/ 1388020 h 8996869"/>
              <a:gd name="connsiteX1" fmla="*/ 2509131 w 12804655"/>
              <a:gd name="connsiteY1" fmla="*/ 3273970 h 8996869"/>
              <a:gd name="connsiteX2" fmla="*/ 870831 w 12804655"/>
              <a:gd name="connsiteY2" fmla="*/ 4378870 h 8996869"/>
              <a:gd name="connsiteX3" fmla="*/ 775581 w 12804655"/>
              <a:gd name="connsiteY3" fmla="*/ 7522120 h 8996869"/>
              <a:gd name="connsiteX4" fmla="*/ 5099931 w 12804655"/>
              <a:gd name="connsiteY4" fmla="*/ 8474620 h 8996869"/>
              <a:gd name="connsiteX5" fmla="*/ 8471781 w 12804655"/>
              <a:gd name="connsiteY5" fmla="*/ 8950870 h 8996869"/>
              <a:gd name="connsiteX6" fmla="*/ 12510381 w 12804655"/>
              <a:gd name="connsiteY6" fmla="*/ 8207920 h 8996869"/>
              <a:gd name="connsiteX7" fmla="*/ 12243681 w 12804655"/>
              <a:gd name="connsiteY7" fmla="*/ 2150020 h 8996869"/>
              <a:gd name="connsiteX8" fmla="*/ 10243431 w 12804655"/>
              <a:gd name="connsiteY8" fmla="*/ 149770 h 8996869"/>
              <a:gd name="connsiteX9" fmla="*/ 889881 w 12804655"/>
              <a:gd name="connsiteY9" fmla="*/ 283120 h 8996869"/>
              <a:gd name="connsiteX10" fmla="*/ 566031 w 12804655"/>
              <a:gd name="connsiteY10" fmla="*/ 1388020 h 8996869"/>
              <a:gd name="connsiteX0" fmla="*/ 161176 w 12399800"/>
              <a:gd name="connsiteY0" fmla="*/ 1390459 h 8999308"/>
              <a:gd name="connsiteX1" fmla="*/ 2104276 w 12399800"/>
              <a:gd name="connsiteY1" fmla="*/ 3276409 h 8999308"/>
              <a:gd name="connsiteX2" fmla="*/ 465976 w 12399800"/>
              <a:gd name="connsiteY2" fmla="*/ 4381309 h 8999308"/>
              <a:gd name="connsiteX3" fmla="*/ 370726 w 12399800"/>
              <a:gd name="connsiteY3" fmla="*/ 7524559 h 8999308"/>
              <a:gd name="connsiteX4" fmla="*/ 4695076 w 12399800"/>
              <a:gd name="connsiteY4" fmla="*/ 8477059 h 8999308"/>
              <a:gd name="connsiteX5" fmla="*/ 8066926 w 12399800"/>
              <a:gd name="connsiteY5" fmla="*/ 8953309 h 8999308"/>
              <a:gd name="connsiteX6" fmla="*/ 12105526 w 12399800"/>
              <a:gd name="connsiteY6" fmla="*/ 8210359 h 8999308"/>
              <a:gd name="connsiteX7" fmla="*/ 11838826 w 12399800"/>
              <a:gd name="connsiteY7" fmla="*/ 2152459 h 8999308"/>
              <a:gd name="connsiteX8" fmla="*/ 9838576 w 12399800"/>
              <a:gd name="connsiteY8" fmla="*/ 152209 h 8999308"/>
              <a:gd name="connsiteX9" fmla="*/ 3459303 w 12399800"/>
              <a:gd name="connsiteY9" fmla="*/ 207392 h 8999308"/>
              <a:gd name="connsiteX10" fmla="*/ 485026 w 12399800"/>
              <a:gd name="connsiteY10" fmla="*/ 285559 h 8999308"/>
              <a:gd name="connsiteX11" fmla="*/ 161176 w 12399800"/>
              <a:gd name="connsiteY11" fmla="*/ 1390459 h 8999308"/>
              <a:gd name="connsiteX0" fmla="*/ 161176 w 12420950"/>
              <a:gd name="connsiteY0" fmla="*/ 2695988 h 10304837"/>
              <a:gd name="connsiteX1" fmla="*/ 2104276 w 12420950"/>
              <a:gd name="connsiteY1" fmla="*/ 4581938 h 10304837"/>
              <a:gd name="connsiteX2" fmla="*/ 465976 w 12420950"/>
              <a:gd name="connsiteY2" fmla="*/ 5686838 h 10304837"/>
              <a:gd name="connsiteX3" fmla="*/ 370726 w 12420950"/>
              <a:gd name="connsiteY3" fmla="*/ 8830088 h 10304837"/>
              <a:gd name="connsiteX4" fmla="*/ 4695076 w 12420950"/>
              <a:gd name="connsiteY4" fmla="*/ 9782588 h 10304837"/>
              <a:gd name="connsiteX5" fmla="*/ 8066926 w 12420950"/>
              <a:gd name="connsiteY5" fmla="*/ 10258838 h 10304837"/>
              <a:gd name="connsiteX6" fmla="*/ 12105526 w 12420950"/>
              <a:gd name="connsiteY6" fmla="*/ 9515888 h 10304837"/>
              <a:gd name="connsiteX7" fmla="*/ 11838826 w 12420950"/>
              <a:gd name="connsiteY7" fmla="*/ 3457988 h 10304837"/>
              <a:gd name="connsiteX8" fmla="*/ 9305176 w 12420950"/>
              <a:gd name="connsiteY8" fmla="*/ 48038 h 10304837"/>
              <a:gd name="connsiteX9" fmla="*/ 3459303 w 12420950"/>
              <a:gd name="connsiteY9" fmla="*/ 1512921 h 10304837"/>
              <a:gd name="connsiteX10" fmla="*/ 485026 w 12420950"/>
              <a:gd name="connsiteY10" fmla="*/ 1591088 h 10304837"/>
              <a:gd name="connsiteX11" fmla="*/ 161176 w 12420950"/>
              <a:gd name="connsiteY11" fmla="*/ 2695988 h 10304837"/>
              <a:gd name="connsiteX0" fmla="*/ 1197961 w 13457735"/>
              <a:gd name="connsiteY0" fmla="*/ 2695988 h 10304837"/>
              <a:gd name="connsiteX1" fmla="*/ 3141061 w 13457735"/>
              <a:gd name="connsiteY1" fmla="*/ 4581938 h 10304837"/>
              <a:gd name="connsiteX2" fmla="*/ 1502761 w 13457735"/>
              <a:gd name="connsiteY2" fmla="*/ 5686838 h 10304837"/>
              <a:gd name="connsiteX3" fmla="*/ 1407511 w 13457735"/>
              <a:gd name="connsiteY3" fmla="*/ 8830088 h 10304837"/>
              <a:gd name="connsiteX4" fmla="*/ 5731861 w 13457735"/>
              <a:gd name="connsiteY4" fmla="*/ 9782588 h 10304837"/>
              <a:gd name="connsiteX5" fmla="*/ 9103711 w 13457735"/>
              <a:gd name="connsiteY5" fmla="*/ 10258838 h 10304837"/>
              <a:gd name="connsiteX6" fmla="*/ 13142311 w 13457735"/>
              <a:gd name="connsiteY6" fmla="*/ 9515888 h 10304837"/>
              <a:gd name="connsiteX7" fmla="*/ 12875611 w 13457735"/>
              <a:gd name="connsiteY7" fmla="*/ 3457988 h 10304837"/>
              <a:gd name="connsiteX8" fmla="*/ 10341961 w 13457735"/>
              <a:gd name="connsiteY8" fmla="*/ 48038 h 10304837"/>
              <a:gd name="connsiteX9" fmla="*/ 4496088 w 13457735"/>
              <a:gd name="connsiteY9" fmla="*/ 1512921 h 10304837"/>
              <a:gd name="connsiteX10" fmla="*/ 150211 w 13457735"/>
              <a:gd name="connsiteY10" fmla="*/ 1781588 h 10304837"/>
              <a:gd name="connsiteX11" fmla="*/ 1197961 w 13457735"/>
              <a:gd name="connsiteY11" fmla="*/ 2695988 h 10304837"/>
              <a:gd name="connsiteX0" fmla="*/ 1105006 w 13364780"/>
              <a:gd name="connsiteY0" fmla="*/ 2693454 h 10302303"/>
              <a:gd name="connsiteX1" fmla="*/ 3048106 w 13364780"/>
              <a:gd name="connsiteY1" fmla="*/ 4579404 h 10302303"/>
              <a:gd name="connsiteX2" fmla="*/ 1409806 w 13364780"/>
              <a:gd name="connsiteY2" fmla="*/ 5684304 h 10302303"/>
              <a:gd name="connsiteX3" fmla="*/ 1314556 w 13364780"/>
              <a:gd name="connsiteY3" fmla="*/ 8827554 h 10302303"/>
              <a:gd name="connsiteX4" fmla="*/ 5638906 w 13364780"/>
              <a:gd name="connsiteY4" fmla="*/ 9780054 h 10302303"/>
              <a:gd name="connsiteX5" fmla="*/ 9010756 w 13364780"/>
              <a:gd name="connsiteY5" fmla="*/ 10256304 h 10302303"/>
              <a:gd name="connsiteX6" fmla="*/ 13049356 w 13364780"/>
              <a:gd name="connsiteY6" fmla="*/ 9513354 h 10302303"/>
              <a:gd name="connsiteX7" fmla="*/ 12782656 w 13364780"/>
              <a:gd name="connsiteY7" fmla="*/ 3455454 h 10302303"/>
              <a:gd name="connsiteX8" fmla="*/ 10249006 w 13364780"/>
              <a:gd name="connsiteY8" fmla="*/ 45504 h 10302303"/>
              <a:gd name="connsiteX9" fmla="*/ 2802933 w 13364780"/>
              <a:gd name="connsiteY9" fmla="*/ 1624687 h 10302303"/>
              <a:gd name="connsiteX10" fmla="*/ 57256 w 13364780"/>
              <a:gd name="connsiteY10" fmla="*/ 1779054 h 10302303"/>
              <a:gd name="connsiteX11" fmla="*/ 1105006 w 13364780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965419 w 12406043"/>
              <a:gd name="connsiteY10" fmla="*/ 1969554 h 10302303"/>
              <a:gd name="connsiteX11" fmla="*/ 146269 w 12406043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146269 w 12406043"/>
              <a:gd name="connsiteY10" fmla="*/ 2693454 h 10302303"/>
              <a:gd name="connsiteX0" fmla="*/ 146269 w 12406043"/>
              <a:gd name="connsiteY0" fmla="*/ 2683457 h 10292306"/>
              <a:gd name="connsiteX1" fmla="*/ 2089369 w 12406043"/>
              <a:gd name="connsiteY1" fmla="*/ 4569407 h 10292306"/>
              <a:gd name="connsiteX2" fmla="*/ 451069 w 12406043"/>
              <a:gd name="connsiteY2" fmla="*/ 5674307 h 10292306"/>
              <a:gd name="connsiteX3" fmla="*/ 355819 w 12406043"/>
              <a:gd name="connsiteY3" fmla="*/ 8817557 h 10292306"/>
              <a:gd name="connsiteX4" fmla="*/ 4680169 w 12406043"/>
              <a:gd name="connsiteY4" fmla="*/ 9770057 h 10292306"/>
              <a:gd name="connsiteX5" fmla="*/ 8052019 w 12406043"/>
              <a:gd name="connsiteY5" fmla="*/ 10246307 h 10292306"/>
              <a:gd name="connsiteX6" fmla="*/ 12090619 w 12406043"/>
              <a:gd name="connsiteY6" fmla="*/ 9503357 h 10292306"/>
              <a:gd name="connsiteX7" fmla="*/ 11823919 w 12406043"/>
              <a:gd name="connsiteY7" fmla="*/ 3445457 h 10292306"/>
              <a:gd name="connsiteX8" fmla="*/ 9290269 w 12406043"/>
              <a:gd name="connsiteY8" fmla="*/ 35507 h 10292306"/>
              <a:gd name="connsiteX9" fmla="*/ 2339496 w 12406043"/>
              <a:gd name="connsiteY9" fmla="*/ 2224290 h 10292306"/>
              <a:gd name="connsiteX10" fmla="*/ 146269 w 12406043"/>
              <a:gd name="connsiteY10" fmla="*/ 2683457 h 10292306"/>
              <a:gd name="connsiteX0" fmla="*/ 721 w 12260495"/>
              <a:gd name="connsiteY0" fmla="*/ 2683457 h 10292306"/>
              <a:gd name="connsiteX1" fmla="*/ 1943821 w 12260495"/>
              <a:gd name="connsiteY1" fmla="*/ 4569407 h 10292306"/>
              <a:gd name="connsiteX2" fmla="*/ 1219921 w 12260495"/>
              <a:gd name="connsiteY2" fmla="*/ 5750507 h 10292306"/>
              <a:gd name="connsiteX3" fmla="*/ 210271 w 12260495"/>
              <a:gd name="connsiteY3" fmla="*/ 8817557 h 10292306"/>
              <a:gd name="connsiteX4" fmla="*/ 4534621 w 12260495"/>
              <a:gd name="connsiteY4" fmla="*/ 9770057 h 10292306"/>
              <a:gd name="connsiteX5" fmla="*/ 7906471 w 12260495"/>
              <a:gd name="connsiteY5" fmla="*/ 10246307 h 10292306"/>
              <a:gd name="connsiteX6" fmla="*/ 11945071 w 12260495"/>
              <a:gd name="connsiteY6" fmla="*/ 9503357 h 10292306"/>
              <a:gd name="connsiteX7" fmla="*/ 11678371 w 12260495"/>
              <a:gd name="connsiteY7" fmla="*/ 3445457 h 10292306"/>
              <a:gd name="connsiteX8" fmla="*/ 9144721 w 12260495"/>
              <a:gd name="connsiteY8" fmla="*/ 35507 h 10292306"/>
              <a:gd name="connsiteX9" fmla="*/ 2193948 w 12260495"/>
              <a:gd name="connsiteY9" fmla="*/ 2224290 h 10292306"/>
              <a:gd name="connsiteX10" fmla="*/ 721 w 12260495"/>
              <a:gd name="connsiteY10" fmla="*/ 2683457 h 10292306"/>
              <a:gd name="connsiteX0" fmla="*/ 10356 w 12270130"/>
              <a:gd name="connsiteY0" fmla="*/ 2683457 h 10292306"/>
              <a:gd name="connsiteX1" fmla="*/ 2867856 w 12270130"/>
              <a:gd name="connsiteY1" fmla="*/ 4798007 h 10292306"/>
              <a:gd name="connsiteX2" fmla="*/ 1229556 w 12270130"/>
              <a:gd name="connsiteY2" fmla="*/ 5750507 h 10292306"/>
              <a:gd name="connsiteX3" fmla="*/ 219906 w 12270130"/>
              <a:gd name="connsiteY3" fmla="*/ 8817557 h 10292306"/>
              <a:gd name="connsiteX4" fmla="*/ 4544256 w 12270130"/>
              <a:gd name="connsiteY4" fmla="*/ 9770057 h 10292306"/>
              <a:gd name="connsiteX5" fmla="*/ 7916106 w 12270130"/>
              <a:gd name="connsiteY5" fmla="*/ 10246307 h 10292306"/>
              <a:gd name="connsiteX6" fmla="*/ 11954706 w 12270130"/>
              <a:gd name="connsiteY6" fmla="*/ 9503357 h 10292306"/>
              <a:gd name="connsiteX7" fmla="*/ 11688006 w 12270130"/>
              <a:gd name="connsiteY7" fmla="*/ 3445457 h 10292306"/>
              <a:gd name="connsiteX8" fmla="*/ 9154356 w 12270130"/>
              <a:gd name="connsiteY8" fmla="*/ 35507 h 10292306"/>
              <a:gd name="connsiteX9" fmla="*/ 2203583 w 12270130"/>
              <a:gd name="connsiteY9" fmla="*/ 2224290 h 10292306"/>
              <a:gd name="connsiteX10" fmla="*/ 10356 w 12270130"/>
              <a:gd name="connsiteY10" fmla="*/ 2683457 h 10292306"/>
              <a:gd name="connsiteX0" fmla="*/ 64898 w 12324672"/>
              <a:gd name="connsiteY0" fmla="*/ 2683457 h 10292306"/>
              <a:gd name="connsiteX1" fmla="*/ 2922398 w 12324672"/>
              <a:gd name="connsiteY1" fmla="*/ 4798007 h 10292306"/>
              <a:gd name="connsiteX2" fmla="*/ 712598 w 12324672"/>
              <a:gd name="connsiteY2" fmla="*/ 5941007 h 10292306"/>
              <a:gd name="connsiteX3" fmla="*/ 274448 w 12324672"/>
              <a:gd name="connsiteY3" fmla="*/ 8817557 h 10292306"/>
              <a:gd name="connsiteX4" fmla="*/ 4598798 w 12324672"/>
              <a:gd name="connsiteY4" fmla="*/ 9770057 h 10292306"/>
              <a:gd name="connsiteX5" fmla="*/ 7970648 w 12324672"/>
              <a:gd name="connsiteY5" fmla="*/ 10246307 h 10292306"/>
              <a:gd name="connsiteX6" fmla="*/ 12009248 w 12324672"/>
              <a:gd name="connsiteY6" fmla="*/ 9503357 h 10292306"/>
              <a:gd name="connsiteX7" fmla="*/ 11742548 w 12324672"/>
              <a:gd name="connsiteY7" fmla="*/ 3445457 h 10292306"/>
              <a:gd name="connsiteX8" fmla="*/ 9208898 w 12324672"/>
              <a:gd name="connsiteY8" fmla="*/ 35507 h 10292306"/>
              <a:gd name="connsiteX9" fmla="*/ 2258125 w 12324672"/>
              <a:gd name="connsiteY9" fmla="*/ 2224290 h 10292306"/>
              <a:gd name="connsiteX10" fmla="*/ 64898 w 12324672"/>
              <a:gd name="connsiteY10" fmla="*/ 2683457 h 10292306"/>
              <a:gd name="connsiteX0" fmla="*/ 64898 w 12713081"/>
              <a:gd name="connsiteY0" fmla="*/ 2796351 h 10405200"/>
              <a:gd name="connsiteX1" fmla="*/ 2922398 w 12713081"/>
              <a:gd name="connsiteY1" fmla="*/ 4910901 h 10405200"/>
              <a:gd name="connsiteX2" fmla="*/ 712598 w 12713081"/>
              <a:gd name="connsiteY2" fmla="*/ 6053901 h 10405200"/>
              <a:gd name="connsiteX3" fmla="*/ 274448 w 12713081"/>
              <a:gd name="connsiteY3" fmla="*/ 8930451 h 10405200"/>
              <a:gd name="connsiteX4" fmla="*/ 4598798 w 12713081"/>
              <a:gd name="connsiteY4" fmla="*/ 9882951 h 10405200"/>
              <a:gd name="connsiteX5" fmla="*/ 7970648 w 12713081"/>
              <a:gd name="connsiteY5" fmla="*/ 10359201 h 10405200"/>
              <a:gd name="connsiteX6" fmla="*/ 12009248 w 12713081"/>
              <a:gd name="connsiteY6" fmla="*/ 9616251 h 10405200"/>
              <a:gd name="connsiteX7" fmla="*/ 11742548 w 12713081"/>
              <a:gd name="connsiteY7" fmla="*/ 3558351 h 10405200"/>
              <a:gd name="connsiteX8" fmla="*/ 2503298 w 12713081"/>
              <a:gd name="connsiteY8" fmla="*/ 34101 h 10405200"/>
              <a:gd name="connsiteX9" fmla="*/ 2258125 w 12713081"/>
              <a:gd name="connsiteY9" fmla="*/ 2337184 h 10405200"/>
              <a:gd name="connsiteX10" fmla="*/ 64898 w 12713081"/>
              <a:gd name="connsiteY10" fmla="*/ 2796351 h 10405200"/>
              <a:gd name="connsiteX0" fmla="*/ 64898 w 12626772"/>
              <a:gd name="connsiteY0" fmla="*/ 27963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4898 w 12626772"/>
              <a:gd name="connsiteY10" fmla="*/ 2796351 h 10405200"/>
              <a:gd name="connsiteX0" fmla="*/ 6618098 w 12626772"/>
              <a:gd name="connsiteY0" fmla="*/ 38631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618098 w 12626772"/>
              <a:gd name="connsiteY10" fmla="*/ 3863151 h 10405200"/>
              <a:gd name="connsiteX0" fmla="*/ 6618098 w 12626772"/>
              <a:gd name="connsiteY0" fmla="*/ 3869563 h 10411612"/>
              <a:gd name="connsiteX1" fmla="*/ 2922398 w 12626772"/>
              <a:gd name="connsiteY1" fmla="*/ 4917313 h 10411612"/>
              <a:gd name="connsiteX2" fmla="*/ 712598 w 12626772"/>
              <a:gd name="connsiteY2" fmla="*/ 6060313 h 10411612"/>
              <a:gd name="connsiteX3" fmla="*/ 274448 w 12626772"/>
              <a:gd name="connsiteY3" fmla="*/ 8936863 h 10411612"/>
              <a:gd name="connsiteX4" fmla="*/ 4598798 w 12626772"/>
              <a:gd name="connsiteY4" fmla="*/ 9889363 h 10411612"/>
              <a:gd name="connsiteX5" fmla="*/ 7970648 w 12626772"/>
              <a:gd name="connsiteY5" fmla="*/ 10365613 h 10411612"/>
              <a:gd name="connsiteX6" fmla="*/ 12009248 w 12626772"/>
              <a:gd name="connsiteY6" fmla="*/ 9622663 h 10411612"/>
              <a:gd name="connsiteX7" fmla="*/ 11742548 w 12626772"/>
              <a:gd name="connsiteY7" fmla="*/ 3564763 h 10411612"/>
              <a:gd name="connsiteX8" fmla="*/ 3798698 w 12626772"/>
              <a:gd name="connsiteY8" fmla="*/ 40513 h 10411612"/>
              <a:gd name="connsiteX9" fmla="*/ 3286825 w 12626772"/>
              <a:gd name="connsiteY9" fmla="*/ 1886396 h 10411612"/>
              <a:gd name="connsiteX10" fmla="*/ 6618098 w 12626772"/>
              <a:gd name="connsiteY10" fmla="*/ 3869563 h 10411612"/>
              <a:gd name="connsiteX0" fmla="*/ 6618098 w 12508733"/>
              <a:gd name="connsiteY0" fmla="*/ 2346811 h 8888860"/>
              <a:gd name="connsiteX1" fmla="*/ 2922398 w 12508733"/>
              <a:gd name="connsiteY1" fmla="*/ 3394561 h 8888860"/>
              <a:gd name="connsiteX2" fmla="*/ 712598 w 12508733"/>
              <a:gd name="connsiteY2" fmla="*/ 4537561 h 8888860"/>
              <a:gd name="connsiteX3" fmla="*/ 274448 w 12508733"/>
              <a:gd name="connsiteY3" fmla="*/ 7414111 h 8888860"/>
              <a:gd name="connsiteX4" fmla="*/ 4598798 w 12508733"/>
              <a:gd name="connsiteY4" fmla="*/ 8366611 h 8888860"/>
              <a:gd name="connsiteX5" fmla="*/ 7970648 w 12508733"/>
              <a:gd name="connsiteY5" fmla="*/ 8842861 h 8888860"/>
              <a:gd name="connsiteX6" fmla="*/ 12009248 w 12508733"/>
              <a:gd name="connsiteY6" fmla="*/ 8099911 h 8888860"/>
              <a:gd name="connsiteX7" fmla="*/ 11742548 w 12508733"/>
              <a:gd name="connsiteY7" fmla="*/ 2042011 h 8888860"/>
              <a:gd name="connsiteX8" fmla="*/ 5665598 w 12508733"/>
              <a:gd name="connsiteY8" fmla="*/ 117961 h 8888860"/>
              <a:gd name="connsiteX9" fmla="*/ 3286825 w 12508733"/>
              <a:gd name="connsiteY9" fmla="*/ 363644 h 8888860"/>
              <a:gd name="connsiteX10" fmla="*/ 6618098 w 12508733"/>
              <a:gd name="connsiteY10" fmla="*/ 2346811 h 8888860"/>
              <a:gd name="connsiteX0" fmla="*/ 6992373 w 12883008"/>
              <a:gd name="connsiteY0" fmla="*/ 2346811 h 8888860"/>
              <a:gd name="connsiteX1" fmla="*/ 3296673 w 12883008"/>
              <a:gd name="connsiteY1" fmla="*/ 3394561 h 8888860"/>
              <a:gd name="connsiteX2" fmla="*/ 65857 w 12883008"/>
              <a:gd name="connsiteY2" fmla="*/ 6910472 h 8888860"/>
              <a:gd name="connsiteX3" fmla="*/ 1086873 w 12883008"/>
              <a:gd name="connsiteY3" fmla="*/ 4537561 h 8888860"/>
              <a:gd name="connsiteX4" fmla="*/ 648723 w 12883008"/>
              <a:gd name="connsiteY4" fmla="*/ 7414111 h 8888860"/>
              <a:gd name="connsiteX5" fmla="*/ 4973073 w 12883008"/>
              <a:gd name="connsiteY5" fmla="*/ 8366611 h 8888860"/>
              <a:gd name="connsiteX6" fmla="*/ 8344923 w 12883008"/>
              <a:gd name="connsiteY6" fmla="*/ 8842861 h 8888860"/>
              <a:gd name="connsiteX7" fmla="*/ 12383523 w 12883008"/>
              <a:gd name="connsiteY7" fmla="*/ 8099911 h 8888860"/>
              <a:gd name="connsiteX8" fmla="*/ 12116823 w 12883008"/>
              <a:gd name="connsiteY8" fmla="*/ 2042011 h 8888860"/>
              <a:gd name="connsiteX9" fmla="*/ 6039873 w 12883008"/>
              <a:gd name="connsiteY9" fmla="*/ 117961 h 8888860"/>
              <a:gd name="connsiteX10" fmla="*/ 3661100 w 12883008"/>
              <a:gd name="connsiteY10" fmla="*/ 363644 h 8888860"/>
              <a:gd name="connsiteX11" fmla="*/ 6992373 w 12883008"/>
              <a:gd name="connsiteY11" fmla="*/ 2346811 h 8888860"/>
              <a:gd name="connsiteX0" fmla="*/ 7153513 w 13044148"/>
              <a:gd name="connsiteY0" fmla="*/ 2346811 h 8888860"/>
              <a:gd name="connsiteX1" fmla="*/ 3457813 w 13044148"/>
              <a:gd name="connsiteY1" fmla="*/ 3394561 h 8888860"/>
              <a:gd name="connsiteX2" fmla="*/ 226997 w 13044148"/>
              <a:gd name="connsiteY2" fmla="*/ 6910472 h 8888860"/>
              <a:gd name="connsiteX3" fmla="*/ 809863 w 13044148"/>
              <a:gd name="connsiteY3" fmla="*/ 7414111 h 8888860"/>
              <a:gd name="connsiteX4" fmla="*/ 5134213 w 13044148"/>
              <a:gd name="connsiteY4" fmla="*/ 8366611 h 8888860"/>
              <a:gd name="connsiteX5" fmla="*/ 8506063 w 13044148"/>
              <a:gd name="connsiteY5" fmla="*/ 8842861 h 8888860"/>
              <a:gd name="connsiteX6" fmla="*/ 12544663 w 13044148"/>
              <a:gd name="connsiteY6" fmla="*/ 8099911 h 8888860"/>
              <a:gd name="connsiteX7" fmla="*/ 12277963 w 13044148"/>
              <a:gd name="connsiteY7" fmla="*/ 2042011 h 8888860"/>
              <a:gd name="connsiteX8" fmla="*/ 6201013 w 13044148"/>
              <a:gd name="connsiteY8" fmla="*/ 117961 h 8888860"/>
              <a:gd name="connsiteX9" fmla="*/ 3822240 w 13044148"/>
              <a:gd name="connsiteY9" fmla="*/ 363644 h 8888860"/>
              <a:gd name="connsiteX10" fmla="*/ 7153513 w 13044148"/>
              <a:gd name="connsiteY10" fmla="*/ 2346811 h 8888860"/>
              <a:gd name="connsiteX0" fmla="*/ 7153513 w 13044148"/>
              <a:gd name="connsiteY0" fmla="*/ 2346811 h 8888860"/>
              <a:gd name="connsiteX1" fmla="*/ 4067413 w 13044148"/>
              <a:gd name="connsiteY1" fmla="*/ 3585061 h 8888860"/>
              <a:gd name="connsiteX2" fmla="*/ 226997 w 13044148"/>
              <a:gd name="connsiteY2" fmla="*/ 6910472 h 8888860"/>
              <a:gd name="connsiteX3" fmla="*/ 809863 w 13044148"/>
              <a:gd name="connsiteY3" fmla="*/ 7414111 h 8888860"/>
              <a:gd name="connsiteX4" fmla="*/ 5134213 w 13044148"/>
              <a:gd name="connsiteY4" fmla="*/ 8366611 h 8888860"/>
              <a:gd name="connsiteX5" fmla="*/ 8506063 w 13044148"/>
              <a:gd name="connsiteY5" fmla="*/ 8842861 h 8888860"/>
              <a:gd name="connsiteX6" fmla="*/ 12544663 w 13044148"/>
              <a:gd name="connsiteY6" fmla="*/ 8099911 h 8888860"/>
              <a:gd name="connsiteX7" fmla="*/ 12277963 w 13044148"/>
              <a:gd name="connsiteY7" fmla="*/ 2042011 h 8888860"/>
              <a:gd name="connsiteX8" fmla="*/ 6201013 w 13044148"/>
              <a:gd name="connsiteY8" fmla="*/ 117961 h 8888860"/>
              <a:gd name="connsiteX9" fmla="*/ 3822240 w 13044148"/>
              <a:gd name="connsiteY9" fmla="*/ 363644 h 8888860"/>
              <a:gd name="connsiteX10" fmla="*/ 7153513 w 13044148"/>
              <a:gd name="connsiteY10" fmla="*/ 2346811 h 8888860"/>
              <a:gd name="connsiteX0" fmla="*/ 6893617 w 12784252"/>
              <a:gd name="connsiteY0" fmla="*/ 2346811 h 8888860"/>
              <a:gd name="connsiteX1" fmla="*/ 3807517 w 12784252"/>
              <a:gd name="connsiteY1" fmla="*/ 3585061 h 8888860"/>
              <a:gd name="connsiteX2" fmla="*/ 348101 w 12784252"/>
              <a:gd name="connsiteY2" fmla="*/ 7291472 h 8888860"/>
              <a:gd name="connsiteX3" fmla="*/ 549967 w 12784252"/>
              <a:gd name="connsiteY3" fmla="*/ 7414111 h 8888860"/>
              <a:gd name="connsiteX4" fmla="*/ 4874317 w 12784252"/>
              <a:gd name="connsiteY4" fmla="*/ 8366611 h 8888860"/>
              <a:gd name="connsiteX5" fmla="*/ 8246167 w 12784252"/>
              <a:gd name="connsiteY5" fmla="*/ 8842861 h 8888860"/>
              <a:gd name="connsiteX6" fmla="*/ 12284767 w 12784252"/>
              <a:gd name="connsiteY6" fmla="*/ 8099911 h 8888860"/>
              <a:gd name="connsiteX7" fmla="*/ 12018067 w 12784252"/>
              <a:gd name="connsiteY7" fmla="*/ 2042011 h 8888860"/>
              <a:gd name="connsiteX8" fmla="*/ 5941117 w 12784252"/>
              <a:gd name="connsiteY8" fmla="*/ 117961 h 8888860"/>
              <a:gd name="connsiteX9" fmla="*/ 3562344 w 12784252"/>
              <a:gd name="connsiteY9" fmla="*/ 363644 h 8888860"/>
              <a:gd name="connsiteX10" fmla="*/ 6893617 w 12784252"/>
              <a:gd name="connsiteY10" fmla="*/ 2346811 h 8888860"/>
              <a:gd name="connsiteX0" fmla="*/ 6554371 w 12445006"/>
              <a:gd name="connsiteY0" fmla="*/ 2346811 h 8888860"/>
              <a:gd name="connsiteX1" fmla="*/ 3468271 w 12445006"/>
              <a:gd name="connsiteY1" fmla="*/ 3585061 h 8888860"/>
              <a:gd name="connsiteX2" fmla="*/ 8855 w 12445006"/>
              <a:gd name="connsiteY2" fmla="*/ 7291472 h 8888860"/>
              <a:gd name="connsiteX3" fmla="*/ 4535071 w 12445006"/>
              <a:gd name="connsiteY3" fmla="*/ 8366611 h 8888860"/>
              <a:gd name="connsiteX4" fmla="*/ 7906921 w 12445006"/>
              <a:gd name="connsiteY4" fmla="*/ 8842861 h 8888860"/>
              <a:gd name="connsiteX5" fmla="*/ 11945521 w 12445006"/>
              <a:gd name="connsiteY5" fmla="*/ 8099911 h 8888860"/>
              <a:gd name="connsiteX6" fmla="*/ 11678821 w 12445006"/>
              <a:gd name="connsiteY6" fmla="*/ 2042011 h 8888860"/>
              <a:gd name="connsiteX7" fmla="*/ 5601871 w 12445006"/>
              <a:gd name="connsiteY7" fmla="*/ 117961 h 8888860"/>
              <a:gd name="connsiteX8" fmla="*/ 3223098 w 12445006"/>
              <a:gd name="connsiteY8" fmla="*/ 363644 h 8888860"/>
              <a:gd name="connsiteX9" fmla="*/ 6554371 w 12445006"/>
              <a:gd name="connsiteY9" fmla="*/ 2346811 h 8888860"/>
              <a:gd name="connsiteX0" fmla="*/ 5529817 w 11420452"/>
              <a:gd name="connsiteY0" fmla="*/ 2346811 h 8888860"/>
              <a:gd name="connsiteX1" fmla="*/ 2443717 w 11420452"/>
              <a:gd name="connsiteY1" fmla="*/ 3585061 h 8888860"/>
              <a:gd name="connsiteX2" fmla="*/ 13001 w 11420452"/>
              <a:gd name="connsiteY2" fmla="*/ 7024772 h 8888860"/>
              <a:gd name="connsiteX3" fmla="*/ 3510517 w 11420452"/>
              <a:gd name="connsiteY3" fmla="*/ 8366611 h 8888860"/>
              <a:gd name="connsiteX4" fmla="*/ 6882367 w 11420452"/>
              <a:gd name="connsiteY4" fmla="*/ 8842861 h 8888860"/>
              <a:gd name="connsiteX5" fmla="*/ 10920967 w 11420452"/>
              <a:gd name="connsiteY5" fmla="*/ 8099911 h 8888860"/>
              <a:gd name="connsiteX6" fmla="*/ 10654267 w 11420452"/>
              <a:gd name="connsiteY6" fmla="*/ 2042011 h 8888860"/>
              <a:gd name="connsiteX7" fmla="*/ 4577317 w 11420452"/>
              <a:gd name="connsiteY7" fmla="*/ 117961 h 8888860"/>
              <a:gd name="connsiteX8" fmla="*/ 2198544 w 11420452"/>
              <a:gd name="connsiteY8" fmla="*/ 363644 h 8888860"/>
              <a:gd name="connsiteX9" fmla="*/ 5529817 w 11420452"/>
              <a:gd name="connsiteY9" fmla="*/ 2346811 h 8888860"/>
              <a:gd name="connsiteX0" fmla="*/ 5529817 w 11420452"/>
              <a:gd name="connsiteY0" fmla="*/ 2581190 h 9123239"/>
              <a:gd name="connsiteX1" fmla="*/ 2443717 w 11420452"/>
              <a:gd name="connsiteY1" fmla="*/ 3819440 h 9123239"/>
              <a:gd name="connsiteX2" fmla="*/ 13001 w 11420452"/>
              <a:gd name="connsiteY2" fmla="*/ 7259151 h 9123239"/>
              <a:gd name="connsiteX3" fmla="*/ 3510517 w 11420452"/>
              <a:gd name="connsiteY3" fmla="*/ 8600990 h 9123239"/>
              <a:gd name="connsiteX4" fmla="*/ 6882367 w 11420452"/>
              <a:gd name="connsiteY4" fmla="*/ 9077240 h 9123239"/>
              <a:gd name="connsiteX5" fmla="*/ 10920967 w 11420452"/>
              <a:gd name="connsiteY5" fmla="*/ 8334290 h 9123239"/>
              <a:gd name="connsiteX6" fmla="*/ 10654267 w 11420452"/>
              <a:gd name="connsiteY6" fmla="*/ 2276390 h 9123239"/>
              <a:gd name="connsiteX7" fmla="*/ 4577317 w 11420452"/>
              <a:gd name="connsiteY7" fmla="*/ 352340 h 9123239"/>
              <a:gd name="connsiteX8" fmla="*/ 3817794 w 11420452"/>
              <a:gd name="connsiteY8" fmla="*/ 7473 h 9123239"/>
              <a:gd name="connsiteX9" fmla="*/ 5529817 w 11420452"/>
              <a:gd name="connsiteY9" fmla="*/ 2581190 h 9123239"/>
              <a:gd name="connsiteX0" fmla="*/ 5523095 w 11413730"/>
              <a:gd name="connsiteY0" fmla="*/ 2581190 h 9123239"/>
              <a:gd name="connsiteX1" fmla="*/ 2722745 w 11413730"/>
              <a:gd name="connsiteY1" fmla="*/ 3533690 h 9123239"/>
              <a:gd name="connsiteX2" fmla="*/ 6279 w 11413730"/>
              <a:gd name="connsiteY2" fmla="*/ 7259151 h 9123239"/>
              <a:gd name="connsiteX3" fmla="*/ 3503795 w 11413730"/>
              <a:gd name="connsiteY3" fmla="*/ 8600990 h 9123239"/>
              <a:gd name="connsiteX4" fmla="*/ 6875645 w 11413730"/>
              <a:gd name="connsiteY4" fmla="*/ 9077240 h 9123239"/>
              <a:gd name="connsiteX5" fmla="*/ 10914245 w 11413730"/>
              <a:gd name="connsiteY5" fmla="*/ 8334290 h 9123239"/>
              <a:gd name="connsiteX6" fmla="*/ 10647545 w 11413730"/>
              <a:gd name="connsiteY6" fmla="*/ 2276390 h 9123239"/>
              <a:gd name="connsiteX7" fmla="*/ 4570595 w 11413730"/>
              <a:gd name="connsiteY7" fmla="*/ 352340 h 9123239"/>
              <a:gd name="connsiteX8" fmla="*/ 3811072 w 11413730"/>
              <a:gd name="connsiteY8" fmla="*/ 7473 h 9123239"/>
              <a:gd name="connsiteX9" fmla="*/ 5523095 w 11413730"/>
              <a:gd name="connsiteY9" fmla="*/ 2581190 h 912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3730" h="9123239">
                <a:moveTo>
                  <a:pt x="5523095" y="2581190"/>
                </a:moveTo>
                <a:cubicBezTo>
                  <a:pt x="5341707" y="3168893"/>
                  <a:pt x="3642214" y="2754030"/>
                  <a:pt x="2722745" y="3533690"/>
                </a:cubicBezTo>
                <a:cubicBezTo>
                  <a:pt x="1803276" y="4313350"/>
                  <a:pt x="-123896" y="6414601"/>
                  <a:pt x="6279" y="7259151"/>
                </a:cubicBezTo>
                <a:cubicBezTo>
                  <a:pt x="136454" y="8103701"/>
                  <a:pt x="2358901" y="8297975"/>
                  <a:pt x="3503795" y="8600990"/>
                </a:cubicBezTo>
                <a:cubicBezTo>
                  <a:pt x="4648689" y="8904005"/>
                  <a:pt x="5640570" y="9121690"/>
                  <a:pt x="6875645" y="9077240"/>
                </a:cubicBezTo>
                <a:cubicBezTo>
                  <a:pt x="8110720" y="9032790"/>
                  <a:pt x="10285595" y="9467765"/>
                  <a:pt x="10914245" y="8334290"/>
                </a:cubicBezTo>
                <a:cubicBezTo>
                  <a:pt x="11542895" y="7200815"/>
                  <a:pt x="11704820" y="3606715"/>
                  <a:pt x="10647545" y="2276390"/>
                </a:cubicBezTo>
                <a:cubicBezTo>
                  <a:pt x="9590270" y="946065"/>
                  <a:pt x="5954482" y="714618"/>
                  <a:pt x="4570595" y="352340"/>
                </a:cubicBezTo>
                <a:cubicBezTo>
                  <a:pt x="3186708" y="-9938"/>
                  <a:pt x="5369997" y="-14752"/>
                  <a:pt x="3811072" y="7473"/>
                </a:cubicBezTo>
                <a:cubicBezTo>
                  <a:pt x="2287072" y="448798"/>
                  <a:pt x="5704483" y="1993487"/>
                  <a:pt x="5523095" y="2581190"/>
                </a:cubicBezTo>
                <a:close/>
              </a:path>
            </a:pathLst>
          </a:cu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รูปแบบอิสระ 9"/>
          <p:cNvSpPr/>
          <p:nvPr/>
        </p:nvSpPr>
        <p:spPr>
          <a:xfrm>
            <a:off x="9023271" y="-1181858"/>
            <a:ext cx="19855594" cy="10462912"/>
          </a:xfrm>
          <a:custGeom>
            <a:avLst/>
            <a:gdLst>
              <a:gd name="connsiteX0" fmla="*/ 242967 w 13067850"/>
              <a:gd name="connsiteY0" fmla="*/ 915499 h 9581658"/>
              <a:gd name="connsiteX1" fmla="*/ 1919367 w 13067850"/>
              <a:gd name="connsiteY1" fmla="*/ 2134699 h 9581658"/>
              <a:gd name="connsiteX2" fmla="*/ 1633617 w 13067850"/>
              <a:gd name="connsiteY2" fmla="*/ 4573099 h 9581658"/>
              <a:gd name="connsiteX3" fmla="*/ 490617 w 13067850"/>
              <a:gd name="connsiteY3" fmla="*/ 7278199 h 9581658"/>
              <a:gd name="connsiteX4" fmla="*/ 2014617 w 13067850"/>
              <a:gd name="connsiteY4" fmla="*/ 8745049 h 9581658"/>
              <a:gd name="connsiteX5" fmla="*/ 8720217 w 13067850"/>
              <a:gd name="connsiteY5" fmla="*/ 8935549 h 9581658"/>
              <a:gd name="connsiteX6" fmla="*/ 12777867 w 13067850"/>
              <a:gd name="connsiteY6" fmla="*/ 9106999 h 9581658"/>
              <a:gd name="connsiteX7" fmla="*/ 12492117 w 13067850"/>
              <a:gd name="connsiteY7" fmla="*/ 2134699 h 9581658"/>
              <a:gd name="connsiteX8" fmla="*/ 10491867 w 13067850"/>
              <a:gd name="connsiteY8" fmla="*/ 134449 h 9581658"/>
              <a:gd name="connsiteX9" fmla="*/ 1138317 w 13067850"/>
              <a:gd name="connsiteY9" fmla="*/ 267799 h 9581658"/>
              <a:gd name="connsiteX10" fmla="*/ 242967 w 13067850"/>
              <a:gd name="connsiteY10" fmla="*/ 915499 h 9581658"/>
              <a:gd name="connsiteX0" fmla="*/ 299148 w 13124031"/>
              <a:gd name="connsiteY0" fmla="*/ 915499 h 9581658"/>
              <a:gd name="connsiteX1" fmla="*/ 2813748 w 13124031"/>
              <a:gd name="connsiteY1" fmla="*/ 3258649 h 9581658"/>
              <a:gd name="connsiteX2" fmla="*/ 1689798 w 13124031"/>
              <a:gd name="connsiteY2" fmla="*/ 4573099 h 9581658"/>
              <a:gd name="connsiteX3" fmla="*/ 546798 w 13124031"/>
              <a:gd name="connsiteY3" fmla="*/ 7278199 h 9581658"/>
              <a:gd name="connsiteX4" fmla="*/ 2070798 w 13124031"/>
              <a:gd name="connsiteY4" fmla="*/ 8745049 h 9581658"/>
              <a:gd name="connsiteX5" fmla="*/ 8776398 w 13124031"/>
              <a:gd name="connsiteY5" fmla="*/ 8935549 h 9581658"/>
              <a:gd name="connsiteX6" fmla="*/ 12834048 w 13124031"/>
              <a:gd name="connsiteY6" fmla="*/ 9106999 h 9581658"/>
              <a:gd name="connsiteX7" fmla="*/ 12548298 w 13124031"/>
              <a:gd name="connsiteY7" fmla="*/ 2134699 h 9581658"/>
              <a:gd name="connsiteX8" fmla="*/ 10548048 w 13124031"/>
              <a:gd name="connsiteY8" fmla="*/ 134449 h 9581658"/>
              <a:gd name="connsiteX9" fmla="*/ 1194498 w 13124031"/>
              <a:gd name="connsiteY9" fmla="*/ 267799 h 9581658"/>
              <a:gd name="connsiteX10" fmla="*/ 299148 w 13124031"/>
              <a:gd name="connsiteY10" fmla="*/ 915499 h 9581658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1385181 w 12819414"/>
              <a:gd name="connsiteY2" fmla="*/ 458842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775581 w 12819414"/>
              <a:gd name="connsiteY3" fmla="*/ 75221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606628"/>
              <a:gd name="connsiteX1" fmla="*/ 2509131 w 12819414"/>
              <a:gd name="connsiteY1" fmla="*/ 3273970 h 9606628"/>
              <a:gd name="connsiteX2" fmla="*/ 870831 w 12819414"/>
              <a:gd name="connsiteY2" fmla="*/ 4378870 h 9606628"/>
              <a:gd name="connsiteX3" fmla="*/ 775581 w 12819414"/>
              <a:gd name="connsiteY3" fmla="*/ 7522120 h 9606628"/>
              <a:gd name="connsiteX4" fmla="*/ 5099931 w 12819414"/>
              <a:gd name="connsiteY4" fmla="*/ 8474620 h 9606628"/>
              <a:gd name="connsiteX5" fmla="*/ 8471781 w 12819414"/>
              <a:gd name="connsiteY5" fmla="*/ 8950870 h 9606628"/>
              <a:gd name="connsiteX6" fmla="*/ 12529431 w 12819414"/>
              <a:gd name="connsiteY6" fmla="*/ 9122320 h 9606628"/>
              <a:gd name="connsiteX7" fmla="*/ 12243681 w 12819414"/>
              <a:gd name="connsiteY7" fmla="*/ 2150020 h 9606628"/>
              <a:gd name="connsiteX8" fmla="*/ 10243431 w 12819414"/>
              <a:gd name="connsiteY8" fmla="*/ 149770 h 9606628"/>
              <a:gd name="connsiteX9" fmla="*/ 889881 w 12819414"/>
              <a:gd name="connsiteY9" fmla="*/ 283120 h 9606628"/>
              <a:gd name="connsiteX10" fmla="*/ 566031 w 12819414"/>
              <a:gd name="connsiteY10" fmla="*/ 1388020 h 9606628"/>
              <a:gd name="connsiteX0" fmla="*/ 566031 w 12804655"/>
              <a:gd name="connsiteY0" fmla="*/ 1388020 h 8996869"/>
              <a:gd name="connsiteX1" fmla="*/ 2509131 w 12804655"/>
              <a:gd name="connsiteY1" fmla="*/ 3273970 h 8996869"/>
              <a:gd name="connsiteX2" fmla="*/ 870831 w 12804655"/>
              <a:gd name="connsiteY2" fmla="*/ 4378870 h 8996869"/>
              <a:gd name="connsiteX3" fmla="*/ 775581 w 12804655"/>
              <a:gd name="connsiteY3" fmla="*/ 7522120 h 8996869"/>
              <a:gd name="connsiteX4" fmla="*/ 5099931 w 12804655"/>
              <a:gd name="connsiteY4" fmla="*/ 8474620 h 8996869"/>
              <a:gd name="connsiteX5" fmla="*/ 8471781 w 12804655"/>
              <a:gd name="connsiteY5" fmla="*/ 8950870 h 8996869"/>
              <a:gd name="connsiteX6" fmla="*/ 12510381 w 12804655"/>
              <a:gd name="connsiteY6" fmla="*/ 8207920 h 8996869"/>
              <a:gd name="connsiteX7" fmla="*/ 12243681 w 12804655"/>
              <a:gd name="connsiteY7" fmla="*/ 2150020 h 8996869"/>
              <a:gd name="connsiteX8" fmla="*/ 10243431 w 12804655"/>
              <a:gd name="connsiteY8" fmla="*/ 149770 h 8996869"/>
              <a:gd name="connsiteX9" fmla="*/ 889881 w 12804655"/>
              <a:gd name="connsiteY9" fmla="*/ 283120 h 8996869"/>
              <a:gd name="connsiteX10" fmla="*/ 566031 w 12804655"/>
              <a:gd name="connsiteY10" fmla="*/ 1388020 h 8996869"/>
              <a:gd name="connsiteX0" fmla="*/ 161176 w 12399800"/>
              <a:gd name="connsiteY0" fmla="*/ 1390459 h 8999308"/>
              <a:gd name="connsiteX1" fmla="*/ 2104276 w 12399800"/>
              <a:gd name="connsiteY1" fmla="*/ 3276409 h 8999308"/>
              <a:gd name="connsiteX2" fmla="*/ 465976 w 12399800"/>
              <a:gd name="connsiteY2" fmla="*/ 4381309 h 8999308"/>
              <a:gd name="connsiteX3" fmla="*/ 370726 w 12399800"/>
              <a:gd name="connsiteY3" fmla="*/ 7524559 h 8999308"/>
              <a:gd name="connsiteX4" fmla="*/ 4695076 w 12399800"/>
              <a:gd name="connsiteY4" fmla="*/ 8477059 h 8999308"/>
              <a:gd name="connsiteX5" fmla="*/ 8066926 w 12399800"/>
              <a:gd name="connsiteY5" fmla="*/ 8953309 h 8999308"/>
              <a:gd name="connsiteX6" fmla="*/ 12105526 w 12399800"/>
              <a:gd name="connsiteY6" fmla="*/ 8210359 h 8999308"/>
              <a:gd name="connsiteX7" fmla="*/ 11838826 w 12399800"/>
              <a:gd name="connsiteY7" fmla="*/ 2152459 h 8999308"/>
              <a:gd name="connsiteX8" fmla="*/ 9838576 w 12399800"/>
              <a:gd name="connsiteY8" fmla="*/ 152209 h 8999308"/>
              <a:gd name="connsiteX9" fmla="*/ 3459303 w 12399800"/>
              <a:gd name="connsiteY9" fmla="*/ 207392 h 8999308"/>
              <a:gd name="connsiteX10" fmla="*/ 485026 w 12399800"/>
              <a:gd name="connsiteY10" fmla="*/ 285559 h 8999308"/>
              <a:gd name="connsiteX11" fmla="*/ 161176 w 12399800"/>
              <a:gd name="connsiteY11" fmla="*/ 1390459 h 8999308"/>
              <a:gd name="connsiteX0" fmla="*/ 161176 w 12420950"/>
              <a:gd name="connsiteY0" fmla="*/ 2695988 h 10304837"/>
              <a:gd name="connsiteX1" fmla="*/ 2104276 w 12420950"/>
              <a:gd name="connsiteY1" fmla="*/ 4581938 h 10304837"/>
              <a:gd name="connsiteX2" fmla="*/ 465976 w 12420950"/>
              <a:gd name="connsiteY2" fmla="*/ 5686838 h 10304837"/>
              <a:gd name="connsiteX3" fmla="*/ 370726 w 12420950"/>
              <a:gd name="connsiteY3" fmla="*/ 8830088 h 10304837"/>
              <a:gd name="connsiteX4" fmla="*/ 4695076 w 12420950"/>
              <a:gd name="connsiteY4" fmla="*/ 9782588 h 10304837"/>
              <a:gd name="connsiteX5" fmla="*/ 8066926 w 12420950"/>
              <a:gd name="connsiteY5" fmla="*/ 10258838 h 10304837"/>
              <a:gd name="connsiteX6" fmla="*/ 12105526 w 12420950"/>
              <a:gd name="connsiteY6" fmla="*/ 9515888 h 10304837"/>
              <a:gd name="connsiteX7" fmla="*/ 11838826 w 12420950"/>
              <a:gd name="connsiteY7" fmla="*/ 3457988 h 10304837"/>
              <a:gd name="connsiteX8" fmla="*/ 9305176 w 12420950"/>
              <a:gd name="connsiteY8" fmla="*/ 48038 h 10304837"/>
              <a:gd name="connsiteX9" fmla="*/ 3459303 w 12420950"/>
              <a:gd name="connsiteY9" fmla="*/ 1512921 h 10304837"/>
              <a:gd name="connsiteX10" fmla="*/ 485026 w 12420950"/>
              <a:gd name="connsiteY10" fmla="*/ 1591088 h 10304837"/>
              <a:gd name="connsiteX11" fmla="*/ 161176 w 12420950"/>
              <a:gd name="connsiteY11" fmla="*/ 2695988 h 10304837"/>
              <a:gd name="connsiteX0" fmla="*/ 1197961 w 13457735"/>
              <a:gd name="connsiteY0" fmla="*/ 2695988 h 10304837"/>
              <a:gd name="connsiteX1" fmla="*/ 3141061 w 13457735"/>
              <a:gd name="connsiteY1" fmla="*/ 4581938 h 10304837"/>
              <a:gd name="connsiteX2" fmla="*/ 1502761 w 13457735"/>
              <a:gd name="connsiteY2" fmla="*/ 5686838 h 10304837"/>
              <a:gd name="connsiteX3" fmla="*/ 1407511 w 13457735"/>
              <a:gd name="connsiteY3" fmla="*/ 8830088 h 10304837"/>
              <a:gd name="connsiteX4" fmla="*/ 5731861 w 13457735"/>
              <a:gd name="connsiteY4" fmla="*/ 9782588 h 10304837"/>
              <a:gd name="connsiteX5" fmla="*/ 9103711 w 13457735"/>
              <a:gd name="connsiteY5" fmla="*/ 10258838 h 10304837"/>
              <a:gd name="connsiteX6" fmla="*/ 13142311 w 13457735"/>
              <a:gd name="connsiteY6" fmla="*/ 9515888 h 10304837"/>
              <a:gd name="connsiteX7" fmla="*/ 12875611 w 13457735"/>
              <a:gd name="connsiteY7" fmla="*/ 3457988 h 10304837"/>
              <a:gd name="connsiteX8" fmla="*/ 10341961 w 13457735"/>
              <a:gd name="connsiteY8" fmla="*/ 48038 h 10304837"/>
              <a:gd name="connsiteX9" fmla="*/ 4496088 w 13457735"/>
              <a:gd name="connsiteY9" fmla="*/ 1512921 h 10304837"/>
              <a:gd name="connsiteX10" fmla="*/ 150211 w 13457735"/>
              <a:gd name="connsiteY10" fmla="*/ 1781588 h 10304837"/>
              <a:gd name="connsiteX11" fmla="*/ 1197961 w 13457735"/>
              <a:gd name="connsiteY11" fmla="*/ 2695988 h 10304837"/>
              <a:gd name="connsiteX0" fmla="*/ 1105006 w 13364780"/>
              <a:gd name="connsiteY0" fmla="*/ 2693454 h 10302303"/>
              <a:gd name="connsiteX1" fmla="*/ 3048106 w 13364780"/>
              <a:gd name="connsiteY1" fmla="*/ 4579404 h 10302303"/>
              <a:gd name="connsiteX2" fmla="*/ 1409806 w 13364780"/>
              <a:gd name="connsiteY2" fmla="*/ 5684304 h 10302303"/>
              <a:gd name="connsiteX3" fmla="*/ 1314556 w 13364780"/>
              <a:gd name="connsiteY3" fmla="*/ 8827554 h 10302303"/>
              <a:gd name="connsiteX4" fmla="*/ 5638906 w 13364780"/>
              <a:gd name="connsiteY4" fmla="*/ 9780054 h 10302303"/>
              <a:gd name="connsiteX5" fmla="*/ 9010756 w 13364780"/>
              <a:gd name="connsiteY5" fmla="*/ 10256304 h 10302303"/>
              <a:gd name="connsiteX6" fmla="*/ 13049356 w 13364780"/>
              <a:gd name="connsiteY6" fmla="*/ 9513354 h 10302303"/>
              <a:gd name="connsiteX7" fmla="*/ 12782656 w 13364780"/>
              <a:gd name="connsiteY7" fmla="*/ 3455454 h 10302303"/>
              <a:gd name="connsiteX8" fmla="*/ 10249006 w 13364780"/>
              <a:gd name="connsiteY8" fmla="*/ 45504 h 10302303"/>
              <a:gd name="connsiteX9" fmla="*/ 2802933 w 13364780"/>
              <a:gd name="connsiteY9" fmla="*/ 1624687 h 10302303"/>
              <a:gd name="connsiteX10" fmla="*/ 57256 w 13364780"/>
              <a:gd name="connsiteY10" fmla="*/ 1779054 h 10302303"/>
              <a:gd name="connsiteX11" fmla="*/ 1105006 w 13364780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965419 w 12406043"/>
              <a:gd name="connsiteY10" fmla="*/ 1969554 h 10302303"/>
              <a:gd name="connsiteX11" fmla="*/ 146269 w 12406043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146269 w 12406043"/>
              <a:gd name="connsiteY10" fmla="*/ 2693454 h 10302303"/>
              <a:gd name="connsiteX0" fmla="*/ 146269 w 12406043"/>
              <a:gd name="connsiteY0" fmla="*/ 2683457 h 10292306"/>
              <a:gd name="connsiteX1" fmla="*/ 2089369 w 12406043"/>
              <a:gd name="connsiteY1" fmla="*/ 4569407 h 10292306"/>
              <a:gd name="connsiteX2" fmla="*/ 451069 w 12406043"/>
              <a:gd name="connsiteY2" fmla="*/ 5674307 h 10292306"/>
              <a:gd name="connsiteX3" fmla="*/ 355819 w 12406043"/>
              <a:gd name="connsiteY3" fmla="*/ 8817557 h 10292306"/>
              <a:gd name="connsiteX4" fmla="*/ 4680169 w 12406043"/>
              <a:gd name="connsiteY4" fmla="*/ 9770057 h 10292306"/>
              <a:gd name="connsiteX5" fmla="*/ 8052019 w 12406043"/>
              <a:gd name="connsiteY5" fmla="*/ 10246307 h 10292306"/>
              <a:gd name="connsiteX6" fmla="*/ 12090619 w 12406043"/>
              <a:gd name="connsiteY6" fmla="*/ 9503357 h 10292306"/>
              <a:gd name="connsiteX7" fmla="*/ 11823919 w 12406043"/>
              <a:gd name="connsiteY7" fmla="*/ 3445457 h 10292306"/>
              <a:gd name="connsiteX8" fmla="*/ 9290269 w 12406043"/>
              <a:gd name="connsiteY8" fmla="*/ 35507 h 10292306"/>
              <a:gd name="connsiteX9" fmla="*/ 2339496 w 12406043"/>
              <a:gd name="connsiteY9" fmla="*/ 2224290 h 10292306"/>
              <a:gd name="connsiteX10" fmla="*/ 146269 w 12406043"/>
              <a:gd name="connsiteY10" fmla="*/ 2683457 h 10292306"/>
              <a:gd name="connsiteX0" fmla="*/ 721 w 12260495"/>
              <a:gd name="connsiteY0" fmla="*/ 2683457 h 10292306"/>
              <a:gd name="connsiteX1" fmla="*/ 1943821 w 12260495"/>
              <a:gd name="connsiteY1" fmla="*/ 4569407 h 10292306"/>
              <a:gd name="connsiteX2" fmla="*/ 1219921 w 12260495"/>
              <a:gd name="connsiteY2" fmla="*/ 5750507 h 10292306"/>
              <a:gd name="connsiteX3" fmla="*/ 210271 w 12260495"/>
              <a:gd name="connsiteY3" fmla="*/ 8817557 h 10292306"/>
              <a:gd name="connsiteX4" fmla="*/ 4534621 w 12260495"/>
              <a:gd name="connsiteY4" fmla="*/ 9770057 h 10292306"/>
              <a:gd name="connsiteX5" fmla="*/ 7906471 w 12260495"/>
              <a:gd name="connsiteY5" fmla="*/ 10246307 h 10292306"/>
              <a:gd name="connsiteX6" fmla="*/ 11945071 w 12260495"/>
              <a:gd name="connsiteY6" fmla="*/ 9503357 h 10292306"/>
              <a:gd name="connsiteX7" fmla="*/ 11678371 w 12260495"/>
              <a:gd name="connsiteY7" fmla="*/ 3445457 h 10292306"/>
              <a:gd name="connsiteX8" fmla="*/ 9144721 w 12260495"/>
              <a:gd name="connsiteY8" fmla="*/ 35507 h 10292306"/>
              <a:gd name="connsiteX9" fmla="*/ 2193948 w 12260495"/>
              <a:gd name="connsiteY9" fmla="*/ 2224290 h 10292306"/>
              <a:gd name="connsiteX10" fmla="*/ 721 w 12260495"/>
              <a:gd name="connsiteY10" fmla="*/ 2683457 h 10292306"/>
              <a:gd name="connsiteX0" fmla="*/ 10356 w 12270130"/>
              <a:gd name="connsiteY0" fmla="*/ 2683457 h 10292306"/>
              <a:gd name="connsiteX1" fmla="*/ 2867856 w 12270130"/>
              <a:gd name="connsiteY1" fmla="*/ 4798007 h 10292306"/>
              <a:gd name="connsiteX2" fmla="*/ 1229556 w 12270130"/>
              <a:gd name="connsiteY2" fmla="*/ 5750507 h 10292306"/>
              <a:gd name="connsiteX3" fmla="*/ 219906 w 12270130"/>
              <a:gd name="connsiteY3" fmla="*/ 8817557 h 10292306"/>
              <a:gd name="connsiteX4" fmla="*/ 4544256 w 12270130"/>
              <a:gd name="connsiteY4" fmla="*/ 9770057 h 10292306"/>
              <a:gd name="connsiteX5" fmla="*/ 7916106 w 12270130"/>
              <a:gd name="connsiteY5" fmla="*/ 10246307 h 10292306"/>
              <a:gd name="connsiteX6" fmla="*/ 11954706 w 12270130"/>
              <a:gd name="connsiteY6" fmla="*/ 9503357 h 10292306"/>
              <a:gd name="connsiteX7" fmla="*/ 11688006 w 12270130"/>
              <a:gd name="connsiteY7" fmla="*/ 3445457 h 10292306"/>
              <a:gd name="connsiteX8" fmla="*/ 9154356 w 12270130"/>
              <a:gd name="connsiteY8" fmla="*/ 35507 h 10292306"/>
              <a:gd name="connsiteX9" fmla="*/ 2203583 w 12270130"/>
              <a:gd name="connsiteY9" fmla="*/ 2224290 h 10292306"/>
              <a:gd name="connsiteX10" fmla="*/ 10356 w 12270130"/>
              <a:gd name="connsiteY10" fmla="*/ 2683457 h 10292306"/>
              <a:gd name="connsiteX0" fmla="*/ 64898 w 12324672"/>
              <a:gd name="connsiteY0" fmla="*/ 2683457 h 10292306"/>
              <a:gd name="connsiteX1" fmla="*/ 2922398 w 12324672"/>
              <a:gd name="connsiteY1" fmla="*/ 4798007 h 10292306"/>
              <a:gd name="connsiteX2" fmla="*/ 712598 w 12324672"/>
              <a:gd name="connsiteY2" fmla="*/ 5941007 h 10292306"/>
              <a:gd name="connsiteX3" fmla="*/ 274448 w 12324672"/>
              <a:gd name="connsiteY3" fmla="*/ 8817557 h 10292306"/>
              <a:gd name="connsiteX4" fmla="*/ 4598798 w 12324672"/>
              <a:gd name="connsiteY4" fmla="*/ 9770057 h 10292306"/>
              <a:gd name="connsiteX5" fmla="*/ 7970648 w 12324672"/>
              <a:gd name="connsiteY5" fmla="*/ 10246307 h 10292306"/>
              <a:gd name="connsiteX6" fmla="*/ 12009248 w 12324672"/>
              <a:gd name="connsiteY6" fmla="*/ 9503357 h 10292306"/>
              <a:gd name="connsiteX7" fmla="*/ 11742548 w 12324672"/>
              <a:gd name="connsiteY7" fmla="*/ 3445457 h 10292306"/>
              <a:gd name="connsiteX8" fmla="*/ 9208898 w 12324672"/>
              <a:gd name="connsiteY8" fmla="*/ 35507 h 10292306"/>
              <a:gd name="connsiteX9" fmla="*/ 2258125 w 12324672"/>
              <a:gd name="connsiteY9" fmla="*/ 2224290 h 10292306"/>
              <a:gd name="connsiteX10" fmla="*/ 64898 w 12324672"/>
              <a:gd name="connsiteY10" fmla="*/ 2683457 h 10292306"/>
              <a:gd name="connsiteX0" fmla="*/ 64898 w 12713081"/>
              <a:gd name="connsiteY0" fmla="*/ 2796351 h 10405200"/>
              <a:gd name="connsiteX1" fmla="*/ 2922398 w 12713081"/>
              <a:gd name="connsiteY1" fmla="*/ 4910901 h 10405200"/>
              <a:gd name="connsiteX2" fmla="*/ 712598 w 12713081"/>
              <a:gd name="connsiteY2" fmla="*/ 6053901 h 10405200"/>
              <a:gd name="connsiteX3" fmla="*/ 274448 w 12713081"/>
              <a:gd name="connsiteY3" fmla="*/ 8930451 h 10405200"/>
              <a:gd name="connsiteX4" fmla="*/ 4598798 w 12713081"/>
              <a:gd name="connsiteY4" fmla="*/ 9882951 h 10405200"/>
              <a:gd name="connsiteX5" fmla="*/ 7970648 w 12713081"/>
              <a:gd name="connsiteY5" fmla="*/ 10359201 h 10405200"/>
              <a:gd name="connsiteX6" fmla="*/ 12009248 w 12713081"/>
              <a:gd name="connsiteY6" fmla="*/ 9616251 h 10405200"/>
              <a:gd name="connsiteX7" fmla="*/ 11742548 w 12713081"/>
              <a:gd name="connsiteY7" fmla="*/ 3558351 h 10405200"/>
              <a:gd name="connsiteX8" fmla="*/ 2503298 w 12713081"/>
              <a:gd name="connsiteY8" fmla="*/ 34101 h 10405200"/>
              <a:gd name="connsiteX9" fmla="*/ 2258125 w 12713081"/>
              <a:gd name="connsiteY9" fmla="*/ 2337184 h 10405200"/>
              <a:gd name="connsiteX10" fmla="*/ 64898 w 12713081"/>
              <a:gd name="connsiteY10" fmla="*/ 2796351 h 10405200"/>
              <a:gd name="connsiteX0" fmla="*/ 64898 w 12626772"/>
              <a:gd name="connsiteY0" fmla="*/ 27963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4898 w 12626772"/>
              <a:gd name="connsiteY10" fmla="*/ 2796351 h 10405200"/>
              <a:gd name="connsiteX0" fmla="*/ 64898 w 12609832"/>
              <a:gd name="connsiteY0" fmla="*/ 2796351 h 10541149"/>
              <a:gd name="connsiteX1" fmla="*/ 2922398 w 12609832"/>
              <a:gd name="connsiteY1" fmla="*/ 4910901 h 10541149"/>
              <a:gd name="connsiteX2" fmla="*/ 712598 w 12609832"/>
              <a:gd name="connsiteY2" fmla="*/ 6053901 h 10541149"/>
              <a:gd name="connsiteX3" fmla="*/ 274448 w 12609832"/>
              <a:gd name="connsiteY3" fmla="*/ 8930451 h 10541149"/>
              <a:gd name="connsiteX4" fmla="*/ 4598798 w 12609832"/>
              <a:gd name="connsiteY4" fmla="*/ 9882951 h 10541149"/>
              <a:gd name="connsiteX5" fmla="*/ 7970648 w 12609832"/>
              <a:gd name="connsiteY5" fmla="*/ 10359201 h 10541149"/>
              <a:gd name="connsiteX6" fmla="*/ 12009248 w 12609832"/>
              <a:gd name="connsiteY6" fmla="*/ 9616251 h 10541149"/>
              <a:gd name="connsiteX7" fmla="*/ 11713973 w 12609832"/>
              <a:gd name="connsiteY7" fmla="*/ 1243776 h 10541149"/>
              <a:gd name="connsiteX8" fmla="*/ 3798698 w 12609832"/>
              <a:gd name="connsiteY8" fmla="*/ 34101 h 10541149"/>
              <a:gd name="connsiteX9" fmla="*/ 2258125 w 12609832"/>
              <a:gd name="connsiteY9" fmla="*/ 2337184 h 10541149"/>
              <a:gd name="connsiteX10" fmla="*/ 64898 w 12609832"/>
              <a:gd name="connsiteY10" fmla="*/ 2796351 h 10541149"/>
              <a:gd name="connsiteX0" fmla="*/ 64898 w 18833094"/>
              <a:gd name="connsiteY0" fmla="*/ 2796351 h 10379052"/>
              <a:gd name="connsiteX1" fmla="*/ 2922398 w 18833094"/>
              <a:gd name="connsiteY1" fmla="*/ 4910901 h 10379052"/>
              <a:gd name="connsiteX2" fmla="*/ 712598 w 18833094"/>
              <a:gd name="connsiteY2" fmla="*/ 6053901 h 10379052"/>
              <a:gd name="connsiteX3" fmla="*/ 274448 w 18833094"/>
              <a:gd name="connsiteY3" fmla="*/ 8930451 h 10379052"/>
              <a:gd name="connsiteX4" fmla="*/ 4598798 w 18833094"/>
              <a:gd name="connsiteY4" fmla="*/ 9882951 h 10379052"/>
              <a:gd name="connsiteX5" fmla="*/ 7970648 w 18833094"/>
              <a:gd name="connsiteY5" fmla="*/ 10359201 h 10379052"/>
              <a:gd name="connsiteX6" fmla="*/ 18781523 w 18833094"/>
              <a:gd name="connsiteY6" fmla="*/ 9244776 h 10379052"/>
              <a:gd name="connsiteX7" fmla="*/ 11713973 w 18833094"/>
              <a:gd name="connsiteY7" fmla="*/ 1243776 h 10379052"/>
              <a:gd name="connsiteX8" fmla="*/ 3798698 w 18833094"/>
              <a:gd name="connsiteY8" fmla="*/ 34101 h 10379052"/>
              <a:gd name="connsiteX9" fmla="*/ 2258125 w 18833094"/>
              <a:gd name="connsiteY9" fmla="*/ 2337184 h 10379052"/>
              <a:gd name="connsiteX10" fmla="*/ 64898 w 18833094"/>
              <a:gd name="connsiteY10" fmla="*/ 2796351 h 10379052"/>
              <a:gd name="connsiteX0" fmla="*/ 64898 w 19984839"/>
              <a:gd name="connsiteY0" fmla="*/ 2796351 h 10379052"/>
              <a:gd name="connsiteX1" fmla="*/ 2922398 w 19984839"/>
              <a:gd name="connsiteY1" fmla="*/ 4910901 h 10379052"/>
              <a:gd name="connsiteX2" fmla="*/ 712598 w 19984839"/>
              <a:gd name="connsiteY2" fmla="*/ 6053901 h 10379052"/>
              <a:gd name="connsiteX3" fmla="*/ 274448 w 19984839"/>
              <a:gd name="connsiteY3" fmla="*/ 8930451 h 10379052"/>
              <a:gd name="connsiteX4" fmla="*/ 4598798 w 19984839"/>
              <a:gd name="connsiteY4" fmla="*/ 9882951 h 10379052"/>
              <a:gd name="connsiteX5" fmla="*/ 7970648 w 19984839"/>
              <a:gd name="connsiteY5" fmla="*/ 10359201 h 10379052"/>
              <a:gd name="connsiteX6" fmla="*/ 18781523 w 19984839"/>
              <a:gd name="connsiteY6" fmla="*/ 9244776 h 10379052"/>
              <a:gd name="connsiteX7" fmla="*/ 18927277 w 19984839"/>
              <a:gd name="connsiteY7" fmla="*/ 983698 h 10379052"/>
              <a:gd name="connsiteX8" fmla="*/ 11713973 w 19984839"/>
              <a:gd name="connsiteY8" fmla="*/ 1243776 h 10379052"/>
              <a:gd name="connsiteX9" fmla="*/ 3798698 w 19984839"/>
              <a:gd name="connsiteY9" fmla="*/ 34101 h 10379052"/>
              <a:gd name="connsiteX10" fmla="*/ 2258125 w 19984839"/>
              <a:gd name="connsiteY10" fmla="*/ 2337184 h 10379052"/>
              <a:gd name="connsiteX11" fmla="*/ 64898 w 19984839"/>
              <a:gd name="connsiteY11" fmla="*/ 2796351 h 10379052"/>
              <a:gd name="connsiteX0" fmla="*/ 64898 w 19974091"/>
              <a:gd name="connsiteY0" fmla="*/ 2796351 h 10379052"/>
              <a:gd name="connsiteX1" fmla="*/ 2922398 w 19974091"/>
              <a:gd name="connsiteY1" fmla="*/ 4910901 h 10379052"/>
              <a:gd name="connsiteX2" fmla="*/ 712598 w 19974091"/>
              <a:gd name="connsiteY2" fmla="*/ 6053901 h 10379052"/>
              <a:gd name="connsiteX3" fmla="*/ 274448 w 19974091"/>
              <a:gd name="connsiteY3" fmla="*/ 8930451 h 10379052"/>
              <a:gd name="connsiteX4" fmla="*/ 4598798 w 19974091"/>
              <a:gd name="connsiteY4" fmla="*/ 9882951 h 10379052"/>
              <a:gd name="connsiteX5" fmla="*/ 7970648 w 19974091"/>
              <a:gd name="connsiteY5" fmla="*/ 10359201 h 10379052"/>
              <a:gd name="connsiteX6" fmla="*/ 18781523 w 19974091"/>
              <a:gd name="connsiteY6" fmla="*/ 9244776 h 10379052"/>
              <a:gd name="connsiteX7" fmla="*/ 18927277 w 19974091"/>
              <a:gd name="connsiteY7" fmla="*/ 983698 h 10379052"/>
              <a:gd name="connsiteX8" fmla="*/ 6554302 w 19974091"/>
              <a:gd name="connsiteY8" fmla="*/ 326473 h 10379052"/>
              <a:gd name="connsiteX9" fmla="*/ 11713973 w 19974091"/>
              <a:gd name="connsiteY9" fmla="*/ 1243776 h 10379052"/>
              <a:gd name="connsiteX10" fmla="*/ 3798698 w 19974091"/>
              <a:gd name="connsiteY10" fmla="*/ 34101 h 10379052"/>
              <a:gd name="connsiteX11" fmla="*/ 2258125 w 19974091"/>
              <a:gd name="connsiteY11" fmla="*/ 2337184 h 10379052"/>
              <a:gd name="connsiteX12" fmla="*/ 64898 w 19974091"/>
              <a:gd name="connsiteY12" fmla="*/ 2796351 h 10379052"/>
              <a:gd name="connsiteX0" fmla="*/ 64898 w 19974091"/>
              <a:gd name="connsiteY0" fmla="*/ 2880211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258125 w 19974091"/>
              <a:gd name="connsiteY10" fmla="*/ 2421044 h 10462912"/>
              <a:gd name="connsiteX11" fmla="*/ 64898 w 19974091"/>
              <a:gd name="connsiteY11" fmla="*/ 2880211 h 10462912"/>
              <a:gd name="connsiteX0" fmla="*/ 64898 w 19974091"/>
              <a:gd name="connsiteY0" fmla="*/ 2880211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3134425 w 19974091"/>
              <a:gd name="connsiteY10" fmla="*/ 1335194 h 10462912"/>
              <a:gd name="connsiteX11" fmla="*/ 64898 w 19974091"/>
              <a:gd name="connsiteY11" fmla="*/ 2880211 h 10462912"/>
              <a:gd name="connsiteX0" fmla="*/ 3134425 w 19974091"/>
              <a:gd name="connsiteY0" fmla="*/ 13351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3134425 w 19974091"/>
              <a:gd name="connsiteY10" fmla="*/ 13351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749228 w 19855594"/>
              <a:gd name="connsiteY0" fmla="*/ 2059094 h 10462912"/>
              <a:gd name="connsiteX1" fmla="*/ 2803901 w 19855594"/>
              <a:gd name="connsiteY1" fmla="*/ 4994761 h 10462912"/>
              <a:gd name="connsiteX2" fmla="*/ 1127501 w 19855594"/>
              <a:gd name="connsiteY2" fmla="*/ 5890111 h 10462912"/>
              <a:gd name="connsiteX3" fmla="*/ 155951 w 19855594"/>
              <a:gd name="connsiteY3" fmla="*/ 9014311 h 10462912"/>
              <a:gd name="connsiteX4" fmla="*/ 4480301 w 19855594"/>
              <a:gd name="connsiteY4" fmla="*/ 9966811 h 10462912"/>
              <a:gd name="connsiteX5" fmla="*/ 7852151 w 19855594"/>
              <a:gd name="connsiteY5" fmla="*/ 10443061 h 10462912"/>
              <a:gd name="connsiteX6" fmla="*/ 18663026 w 19855594"/>
              <a:gd name="connsiteY6" fmla="*/ 9328636 h 10462912"/>
              <a:gd name="connsiteX7" fmla="*/ 18808780 w 19855594"/>
              <a:gd name="connsiteY7" fmla="*/ 1067558 h 10462912"/>
              <a:gd name="connsiteX8" fmla="*/ 6435805 w 19855594"/>
              <a:gd name="connsiteY8" fmla="*/ 410333 h 10462912"/>
              <a:gd name="connsiteX9" fmla="*/ 3680201 w 19855594"/>
              <a:gd name="connsiteY9" fmla="*/ 117961 h 10462912"/>
              <a:gd name="connsiteX10" fmla="*/ 2749228 w 19855594"/>
              <a:gd name="connsiteY10" fmla="*/ 2059094 h 1046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55594" h="10462912">
                <a:moveTo>
                  <a:pt x="2749228" y="2059094"/>
                </a:moveTo>
                <a:cubicBezTo>
                  <a:pt x="2107878" y="2890944"/>
                  <a:pt x="3074189" y="4356258"/>
                  <a:pt x="2803901" y="4994761"/>
                </a:cubicBezTo>
                <a:cubicBezTo>
                  <a:pt x="2533613" y="5633264"/>
                  <a:pt x="1568826" y="5220186"/>
                  <a:pt x="1127501" y="5890111"/>
                </a:cubicBezTo>
                <a:cubicBezTo>
                  <a:pt x="686176" y="6560036"/>
                  <a:pt x="-402849" y="8334861"/>
                  <a:pt x="155951" y="9014311"/>
                </a:cubicBezTo>
                <a:cubicBezTo>
                  <a:pt x="714751" y="9693761"/>
                  <a:pt x="3197601" y="9728686"/>
                  <a:pt x="4480301" y="9966811"/>
                </a:cubicBezTo>
                <a:cubicBezTo>
                  <a:pt x="5763001" y="10204936"/>
                  <a:pt x="5488364" y="10549424"/>
                  <a:pt x="7852151" y="10443061"/>
                </a:cubicBezTo>
                <a:cubicBezTo>
                  <a:pt x="10215939" y="10336699"/>
                  <a:pt x="16836921" y="10891220"/>
                  <a:pt x="18663026" y="9328636"/>
                </a:cubicBezTo>
                <a:cubicBezTo>
                  <a:pt x="20489131" y="7766052"/>
                  <a:pt x="19956063" y="2401542"/>
                  <a:pt x="18808780" y="1067558"/>
                </a:cubicBezTo>
                <a:cubicBezTo>
                  <a:pt x="17661497" y="-266426"/>
                  <a:pt x="8957235" y="568599"/>
                  <a:pt x="6435805" y="410333"/>
                </a:cubicBezTo>
                <a:cubicBezTo>
                  <a:pt x="3914375" y="252067"/>
                  <a:pt x="4396231" y="-217158"/>
                  <a:pt x="3680201" y="117961"/>
                </a:cubicBezTo>
                <a:cubicBezTo>
                  <a:pt x="2296314" y="-244317"/>
                  <a:pt x="3390578" y="1227244"/>
                  <a:pt x="2749228" y="2059094"/>
                </a:cubicBezTo>
                <a:close/>
              </a:path>
            </a:pathLst>
          </a:custGeom>
          <a:solidFill>
            <a:srgbClr val="14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483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8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7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7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7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accel="59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accel="59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1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1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decel="72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7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accel="59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1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1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7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4" grpId="0"/>
      <p:bldP spid="4" grpId="1"/>
      <p:bldP spid="6" grpId="0"/>
      <p:bldP spid="6" grpId="1"/>
      <p:bldP spid="9" grpId="2" animBg="1"/>
      <p:bldP spid="1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กล่องข้อความ 18"/>
          <p:cNvSpPr txBox="1"/>
          <p:nvPr/>
        </p:nvSpPr>
        <p:spPr>
          <a:xfrm>
            <a:off x="2050415" y="1741156"/>
            <a:ext cx="859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การเข้าถึงข้อมูลใน </a:t>
            </a:r>
            <a:r>
              <a:rPr lang="en-US" sz="4000" dirty="0" err="1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r>
              <a:rPr lang="en-US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สามารถเข้าถึงได้โดยใช้ </a:t>
            </a:r>
            <a:r>
              <a:rPr lang="en-US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dot notation</a:t>
            </a:r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2220018" y="356379"/>
            <a:ext cx="94884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88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Accessing </a:t>
            </a:r>
            <a:r>
              <a:rPr lang="en-US" sz="8800" dirty="0" err="1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r>
              <a:rPr lang="en-US" sz="88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member</a:t>
            </a:r>
            <a:endParaRPr lang="th-TH" sz="88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232935" y="5429503"/>
            <a:ext cx="3974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*</a:t>
            </a:r>
            <a:r>
              <a:rPr lang="en-US" sz="3200" dirty="0" err="1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strcpy</a:t>
            </a:r>
            <a:r>
              <a:rPr lang="en-US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</a:t>
            </a:r>
            <a:r>
              <a:rPr lang="th-TH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คือ คำสั่งที่ใช้ในการคัดลอก</a:t>
            </a:r>
            <a:endParaRPr lang="en-US" sz="32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  <a:p>
            <a:pPr algn="r"/>
            <a:r>
              <a:rPr lang="en-US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string </a:t>
            </a:r>
            <a:r>
              <a:rPr lang="th-TH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ซึ่งจะอยู่ใน </a:t>
            </a:r>
            <a:r>
              <a:rPr lang="en-US" sz="3200" dirty="0" err="1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string.h</a:t>
            </a:r>
            <a:endParaRPr lang="en-US" sz="32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9" name="รูปแบบอิสระ 8"/>
          <p:cNvSpPr/>
          <p:nvPr/>
        </p:nvSpPr>
        <p:spPr>
          <a:xfrm>
            <a:off x="8377065" y="-37124"/>
            <a:ext cx="11413730" cy="9123239"/>
          </a:xfrm>
          <a:custGeom>
            <a:avLst/>
            <a:gdLst>
              <a:gd name="connsiteX0" fmla="*/ 242967 w 13067850"/>
              <a:gd name="connsiteY0" fmla="*/ 915499 h 9581658"/>
              <a:gd name="connsiteX1" fmla="*/ 1919367 w 13067850"/>
              <a:gd name="connsiteY1" fmla="*/ 2134699 h 9581658"/>
              <a:gd name="connsiteX2" fmla="*/ 1633617 w 13067850"/>
              <a:gd name="connsiteY2" fmla="*/ 4573099 h 9581658"/>
              <a:gd name="connsiteX3" fmla="*/ 490617 w 13067850"/>
              <a:gd name="connsiteY3" fmla="*/ 7278199 h 9581658"/>
              <a:gd name="connsiteX4" fmla="*/ 2014617 w 13067850"/>
              <a:gd name="connsiteY4" fmla="*/ 8745049 h 9581658"/>
              <a:gd name="connsiteX5" fmla="*/ 8720217 w 13067850"/>
              <a:gd name="connsiteY5" fmla="*/ 8935549 h 9581658"/>
              <a:gd name="connsiteX6" fmla="*/ 12777867 w 13067850"/>
              <a:gd name="connsiteY6" fmla="*/ 9106999 h 9581658"/>
              <a:gd name="connsiteX7" fmla="*/ 12492117 w 13067850"/>
              <a:gd name="connsiteY7" fmla="*/ 2134699 h 9581658"/>
              <a:gd name="connsiteX8" fmla="*/ 10491867 w 13067850"/>
              <a:gd name="connsiteY8" fmla="*/ 134449 h 9581658"/>
              <a:gd name="connsiteX9" fmla="*/ 1138317 w 13067850"/>
              <a:gd name="connsiteY9" fmla="*/ 267799 h 9581658"/>
              <a:gd name="connsiteX10" fmla="*/ 242967 w 13067850"/>
              <a:gd name="connsiteY10" fmla="*/ 915499 h 9581658"/>
              <a:gd name="connsiteX0" fmla="*/ 299148 w 13124031"/>
              <a:gd name="connsiteY0" fmla="*/ 915499 h 9581658"/>
              <a:gd name="connsiteX1" fmla="*/ 2813748 w 13124031"/>
              <a:gd name="connsiteY1" fmla="*/ 3258649 h 9581658"/>
              <a:gd name="connsiteX2" fmla="*/ 1689798 w 13124031"/>
              <a:gd name="connsiteY2" fmla="*/ 4573099 h 9581658"/>
              <a:gd name="connsiteX3" fmla="*/ 546798 w 13124031"/>
              <a:gd name="connsiteY3" fmla="*/ 7278199 h 9581658"/>
              <a:gd name="connsiteX4" fmla="*/ 2070798 w 13124031"/>
              <a:gd name="connsiteY4" fmla="*/ 8745049 h 9581658"/>
              <a:gd name="connsiteX5" fmla="*/ 8776398 w 13124031"/>
              <a:gd name="connsiteY5" fmla="*/ 8935549 h 9581658"/>
              <a:gd name="connsiteX6" fmla="*/ 12834048 w 13124031"/>
              <a:gd name="connsiteY6" fmla="*/ 9106999 h 9581658"/>
              <a:gd name="connsiteX7" fmla="*/ 12548298 w 13124031"/>
              <a:gd name="connsiteY7" fmla="*/ 2134699 h 9581658"/>
              <a:gd name="connsiteX8" fmla="*/ 10548048 w 13124031"/>
              <a:gd name="connsiteY8" fmla="*/ 134449 h 9581658"/>
              <a:gd name="connsiteX9" fmla="*/ 1194498 w 13124031"/>
              <a:gd name="connsiteY9" fmla="*/ 267799 h 9581658"/>
              <a:gd name="connsiteX10" fmla="*/ 299148 w 13124031"/>
              <a:gd name="connsiteY10" fmla="*/ 915499 h 9581658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1385181 w 12819414"/>
              <a:gd name="connsiteY2" fmla="*/ 458842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775581 w 12819414"/>
              <a:gd name="connsiteY3" fmla="*/ 75221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606628"/>
              <a:gd name="connsiteX1" fmla="*/ 2509131 w 12819414"/>
              <a:gd name="connsiteY1" fmla="*/ 3273970 h 9606628"/>
              <a:gd name="connsiteX2" fmla="*/ 870831 w 12819414"/>
              <a:gd name="connsiteY2" fmla="*/ 4378870 h 9606628"/>
              <a:gd name="connsiteX3" fmla="*/ 775581 w 12819414"/>
              <a:gd name="connsiteY3" fmla="*/ 7522120 h 9606628"/>
              <a:gd name="connsiteX4" fmla="*/ 5099931 w 12819414"/>
              <a:gd name="connsiteY4" fmla="*/ 8474620 h 9606628"/>
              <a:gd name="connsiteX5" fmla="*/ 8471781 w 12819414"/>
              <a:gd name="connsiteY5" fmla="*/ 8950870 h 9606628"/>
              <a:gd name="connsiteX6" fmla="*/ 12529431 w 12819414"/>
              <a:gd name="connsiteY6" fmla="*/ 9122320 h 9606628"/>
              <a:gd name="connsiteX7" fmla="*/ 12243681 w 12819414"/>
              <a:gd name="connsiteY7" fmla="*/ 2150020 h 9606628"/>
              <a:gd name="connsiteX8" fmla="*/ 10243431 w 12819414"/>
              <a:gd name="connsiteY8" fmla="*/ 149770 h 9606628"/>
              <a:gd name="connsiteX9" fmla="*/ 889881 w 12819414"/>
              <a:gd name="connsiteY9" fmla="*/ 283120 h 9606628"/>
              <a:gd name="connsiteX10" fmla="*/ 566031 w 12819414"/>
              <a:gd name="connsiteY10" fmla="*/ 1388020 h 9606628"/>
              <a:gd name="connsiteX0" fmla="*/ 566031 w 12804655"/>
              <a:gd name="connsiteY0" fmla="*/ 1388020 h 8996869"/>
              <a:gd name="connsiteX1" fmla="*/ 2509131 w 12804655"/>
              <a:gd name="connsiteY1" fmla="*/ 3273970 h 8996869"/>
              <a:gd name="connsiteX2" fmla="*/ 870831 w 12804655"/>
              <a:gd name="connsiteY2" fmla="*/ 4378870 h 8996869"/>
              <a:gd name="connsiteX3" fmla="*/ 775581 w 12804655"/>
              <a:gd name="connsiteY3" fmla="*/ 7522120 h 8996869"/>
              <a:gd name="connsiteX4" fmla="*/ 5099931 w 12804655"/>
              <a:gd name="connsiteY4" fmla="*/ 8474620 h 8996869"/>
              <a:gd name="connsiteX5" fmla="*/ 8471781 w 12804655"/>
              <a:gd name="connsiteY5" fmla="*/ 8950870 h 8996869"/>
              <a:gd name="connsiteX6" fmla="*/ 12510381 w 12804655"/>
              <a:gd name="connsiteY6" fmla="*/ 8207920 h 8996869"/>
              <a:gd name="connsiteX7" fmla="*/ 12243681 w 12804655"/>
              <a:gd name="connsiteY7" fmla="*/ 2150020 h 8996869"/>
              <a:gd name="connsiteX8" fmla="*/ 10243431 w 12804655"/>
              <a:gd name="connsiteY8" fmla="*/ 149770 h 8996869"/>
              <a:gd name="connsiteX9" fmla="*/ 889881 w 12804655"/>
              <a:gd name="connsiteY9" fmla="*/ 283120 h 8996869"/>
              <a:gd name="connsiteX10" fmla="*/ 566031 w 12804655"/>
              <a:gd name="connsiteY10" fmla="*/ 1388020 h 8996869"/>
              <a:gd name="connsiteX0" fmla="*/ 161176 w 12399800"/>
              <a:gd name="connsiteY0" fmla="*/ 1390459 h 8999308"/>
              <a:gd name="connsiteX1" fmla="*/ 2104276 w 12399800"/>
              <a:gd name="connsiteY1" fmla="*/ 3276409 h 8999308"/>
              <a:gd name="connsiteX2" fmla="*/ 465976 w 12399800"/>
              <a:gd name="connsiteY2" fmla="*/ 4381309 h 8999308"/>
              <a:gd name="connsiteX3" fmla="*/ 370726 w 12399800"/>
              <a:gd name="connsiteY3" fmla="*/ 7524559 h 8999308"/>
              <a:gd name="connsiteX4" fmla="*/ 4695076 w 12399800"/>
              <a:gd name="connsiteY4" fmla="*/ 8477059 h 8999308"/>
              <a:gd name="connsiteX5" fmla="*/ 8066926 w 12399800"/>
              <a:gd name="connsiteY5" fmla="*/ 8953309 h 8999308"/>
              <a:gd name="connsiteX6" fmla="*/ 12105526 w 12399800"/>
              <a:gd name="connsiteY6" fmla="*/ 8210359 h 8999308"/>
              <a:gd name="connsiteX7" fmla="*/ 11838826 w 12399800"/>
              <a:gd name="connsiteY7" fmla="*/ 2152459 h 8999308"/>
              <a:gd name="connsiteX8" fmla="*/ 9838576 w 12399800"/>
              <a:gd name="connsiteY8" fmla="*/ 152209 h 8999308"/>
              <a:gd name="connsiteX9" fmla="*/ 3459303 w 12399800"/>
              <a:gd name="connsiteY9" fmla="*/ 207392 h 8999308"/>
              <a:gd name="connsiteX10" fmla="*/ 485026 w 12399800"/>
              <a:gd name="connsiteY10" fmla="*/ 285559 h 8999308"/>
              <a:gd name="connsiteX11" fmla="*/ 161176 w 12399800"/>
              <a:gd name="connsiteY11" fmla="*/ 1390459 h 8999308"/>
              <a:gd name="connsiteX0" fmla="*/ 161176 w 12420950"/>
              <a:gd name="connsiteY0" fmla="*/ 2695988 h 10304837"/>
              <a:gd name="connsiteX1" fmla="*/ 2104276 w 12420950"/>
              <a:gd name="connsiteY1" fmla="*/ 4581938 h 10304837"/>
              <a:gd name="connsiteX2" fmla="*/ 465976 w 12420950"/>
              <a:gd name="connsiteY2" fmla="*/ 5686838 h 10304837"/>
              <a:gd name="connsiteX3" fmla="*/ 370726 w 12420950"/>
              <a:gd name="connsiteY3" fmla="*/ 8830088 h 10304837"/>
              <a:gd name="connsiteX4" fmla="*/ 4695076 w 12420950"/>
              <a:gd name="connsiteY4" fmla="*/ 9782588 h 10304837"/>
              <a:gd name="connsiteX5" fmla="*/ 8066926 w 12420950"/>
              <a:gd name="connsiteY5" fmla="*/ 10258838 h 10304837"/>
              <a:gd name="connsiteX6" fmla="*/ 12105526 w 12420950"/>
              <a:gd name="connsiteY6" fmla="*/ 9515888 h 10304837"/>
              <a:gd name="connsiteX7" fmla="*/ 11838826 w 12420950"/>
              <a:gd name="connsiteY7" fmla="*/ 3457988 h 10304837"/>
              <a:gd name="connsiteX8" fmla="*/ 9305176 w 12420950"/>
              <a:gd name="connsiteY8" fmla="*/ 48038 h 10304837"/>
              <a:gd name="connsiteX9" fmla="*/ 3459303 w 12420950"/>
              <a:gd name="connsiteY9" fmla="*/ 1512921 h 10304837"/>
              <a:gd name="connsiteX10" fmla="*/ 485026 w 12420950"/>
              <a:gd name="connsiteY10" fmla="*/ 1591088 h 10304837"/>
              <a:gd name="connsiteX11" fmla="*/ 161176 w 12420950"/>
              <a:gd name="connsiteY11" fmla="*/ 2695988 h 10304837"/>
              <a:gd name="connsiteX0" fmla="*/ 1197961 w 13457735"/>
              <a:gd name="connsiteY0" fmla="*/ 2695988 h 10304837"/>
              <a:gd name="connsiteX1" fmla="*/ 3141061 w 13457735"/>
              <a:gd name="connsiteY1" fmla="*/ 4581938 h 10304837"/>
              <a:gd name="connsiteX2" fmla="*/ 1502761 w 13457735"/>
              <a:gd name="connsiteY2" fmla="*/ 5686838 h 10304837"/>
              <a:gd name="connsiteX3" fmla="*/ 1407511 w 13457735"/>
              <a:gd name="connsiteY3" fmla="*/ 8830088 h 10304837"/>
              <a:gd name="connsiteX4" fmla="*/ 5731861 w 13457735"/>
              <a:gd name="connsiteY4" fmla="*/ 9782588 h 10304837"/>
              <a:gd name="connsiteX5" fmla="*/ 9103711 w 13457735"/>
              <a:gd name="connsiteY5" fmla="*/ 10258838 h 10304837"/>
              <a:gd name="connsiteX6" fmla="*/ 13142311 w 13457735"/>
              <a:gd name="connsiteY6" fmla="*/ 9515888 h 10304837"/>
              <a:gd name="connsiteX7" fmla="*/ 12875611 w 13457735"/>
              <a:gd name="connsiteY7" fmla="*/ 3457988 h 10304837"/>
              <a:gd name="connsiteX8" fmla="*/ 10341961 w 13457735"/>
              <a:gd name="connsiteY8" fmla="*/ 48038 h 10304837"/>
              <a:gd name="connsiteX9" fmla="*/ 4496088 w 13457735"/>
              <a:gd name="connsiteY9" fmla="*/ 1512921 h 10304837"/>
              <a:gd name="connsiteX10" fmla="*/ 150211 w 13457735"/>
              <a:gd name="connsiteY10" fmla="*/ 1781588 h 10304837"/>
              <a:gd name="connsiteX11" fmla="*/ 1197961 w 13457735"/>
              <a:gd name="connsiteY11" fmla="*/ 2695988 h 10304837"/>
              <a:gd name="connsiteX0" fmla="*/ 1105006 w 13364780"/>
              <a:gd name="connsiteY0" fmla="*/ 2693454 h 10302303"/>
              <a:gd name="connsiteX1" fmla="*/ 3048106 w 13364780"/>
              <a:gd name="connsiteY1" fmla="*/ 4579404 h 10302303"/>
              <a:gd name="connsiteX2" fmla="*/ 1409806 w 13364780"/>
              <a:gd name="connsiteY2" fmla="*/ 5684304 h 10302303"/>
              <a:gd name="connsiteX3" fmla="*/ 1314556 w 13364780"/>
              <a:gd name="connsiteY3" fmla="*/ 8827554 h 10302303"/>
              <a:gd name="connsiteX4" fmla="*/ 5638906 w 13364780"/>
              <a:gd name="connsiteY4" fmla="*/ 9780054 h 10302303"/>
              <a:gd name="connsiteX5" fmla="*/ 9010756 w 13364780"/>
              <a:gd name="connsiteY5" fmla="*/ 10256304 h 10302303"/>
              <a:gd name="connsiteX6" fmla="*/ 13049356 w 13364780"/>
              <a:gd name="connsiteY6" fmla="*/ 9513354 h 10302303"/>
              <a:gd name="connsiteX7" fmla="*/ 12782656 w 13364780"/>
              <a:gd name="connsiteY7" fmla="*/ 3455454 h 10302303"/>
              <a:gd name="connsiteX8" fmla="*/ 10249006 w 13364780"/>
              <a:gd name="connsiteY8" fmla="*/ 45504 h 10302303"/>
              <a:gd name="connsiteX9" fmla="*/ 2802933 w 13364780"/>
              <a:gd name="connsiteY9" fmla="*/ 1624687 h 10302303"/>
              <a:gd name="connsiteX10" fmla="*/ 57256 w 13364780"/>
              <a:gd name="connsiteY10" fmla="*/ 1779054 h 10302303"/>
              <a:gd name="connsiteX11" fmla="*/ 1105006 w 13364780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965419 w 12406043"/>
              <a:gd name="connsiteY10" fmla="*/ 1969554 h 10302303"/>
              <a:gd name="connsiteX11" fmla="*/ 146269 w 12406043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146269 w 12406043"/>
              <a:gd name="connsiteY10" fmla="*/ 2693454 h 10302303"/>
              <a:gd name="connsiteX0" fmla="*/ 146269 w 12406043"/>
              <a:gd name="connsiteY0" fmla="*/ 2683457 h 10292306"/>
              <a:gd name="connsiteX1" fmla="*/ 2089369 w 12406043"/>
              <a:gd name="connsiteY1" fmla="*/ 4569407 h 10292306"/>
              <a:gd name="connsiteX2" fmla="*/ 451069 w 12406043"/>
              <a:gd name="connsiteY2" fmla="*/ 5674307 h 10292306"/>
              <a:gd name="connsiteX3" fmla="*/ 355819 w 12406043"/>
              <a:gd name="connsiteY3" fmla="*/ 8817557 h 10292306"/>
              <a:gd name="connsiteX4" fmla="*/ 4680169 w 12406043"/>
              <a:gd name="connsiteY4" fmla="*/ 9770057 h 10292306"/>
              <a:gd name="connsiteX5" fmla="*/ 8052019 w 12406043"/>
              <a:gd name="connsiteY5" fmla="*/ 10246307 h 10292306"/>
              <a:gd name="connsiteX6" fmla="*/ 12090619 w 12406043"/>
              <a:gd name="connsiteY6" fmla="*/ 9503357 h 10292306"/>
              <a:gd name="connsiteX7" fmla="*/ 11823919 w 12406043"/>
              <a:gd name="connsiteY7" fmla="*/ 3445457 h 10292306"/>
              <a:gd name="connsiteX8" fmla="*/ 9290269 w 12406043"/>
              <a:gd name="connsiteY8" fmla="*/ 35507 h 10292306"/>
              <a:gd name="connsiteX9" fmla="*/ 2339496 w 12406043"/>
              <a:gd name="connsiteY9" fmla="*/ 2224290 h 10292306"/>
              <a:gd name="connsiteX10" fmla="*/ 146269 w 12406043"/>
              <a:gd name="connsiteY10" fmla="*/ 2683457 h 10292306"/>
              <a:gd name="connsiteX0" fmla="*/ 721 w 12260495"/>
              <a:gd name="connsiteY0" fmla="*/ 2683457 h 10292306"/>
              <a:gd name="connsiteX1" fmla="*/ 1943821 w 12260495"/>
              <a:gd name="connsiteY1" fmla="*/ 4569407 h 10292306"/>
              <a:gd name="connsiteX2" fmla="*/ 1219921 w 12260495"/>
              <a:gd name="connsiteY2" fmla="*/ 5750507 h 10292306"/>
              <a:gd name="connsiteX3" fmla="*/ 210271 w 12260495"/>
              <a:gd name="connsiteY3" fmla="*/ 8817557 h 10292306"/>
              <a:gd name="connsiteX4" fmla="*/ 4534621 w 12260495"/>
              <a:gd name="connsiteY4" fmla="*/ 9770057 h 10292306"/>
              <a:gd name="connsiteX5" fmla="*/ 7906471 w 12260495"/>
              <a:gd name="connsiteY5" fmla="*/ 10246307 h 10292306"/>
              <a:gd name="connsiteX6" fmla="*/ 11945071 w 12260495"/>
              <a:gd name="connsiteY6" fmla="*/ 9503357 h 10292306"/>
              <a:gd name="connsiteX7" fmla="*/ 11678371 w 12260495"/>
              <a:gd name="connsiteY7" fmla="*/ 3445457 h 10292306"/>
              <a:gd name="connsiteX8" fmla="*/ 9144721 w 12260495"/>
              <a:gd name="connsiteY8" fmla="*/ 35507 h 10292306"/>
              <a:gd name="connsiteX9" fmla="*/ 2193948 w 12260495"/>
              <a:gd name="connsiteY9" fmla="*/ 2224290 h 10292306"/>
              <a:gd name="connsiteX10" fmla="*/ 721 w 12260495"/>
              <a:gd name="connsiteY10" fmla="*/ 2683457 h 10292306"/>
              <a:gd name="connsiteX0" fmla="*/ 10356 w 12270130"/>
              <a:gd name="connsiteY0" fmla="*/ 2683457 h 10292306"/>
              <a:gd name="connsiteX1" fmla="*/ 2867856 w 12270130"/>
              <a:gd name="connsiteY1" fmla="*/ 4798007 h 10292306"/>
              <a:gd name="connsiteX2" fmla="*/ 1229556 w 12270130"/>
              <a:gd name="connsiteY2" fmla="*/ 5750507 h 10292306"/>
              <a:gd name="connsiteX3" fmla="*/ 219906 w 12270130"/>
              <a:gd name="connsiteY3" fmla="*/ 8817557 h 10292306"/>
              <a:gd name="connsiteX4" fmla="*/ 4544256 w 12270130"/>
              <a:gd name="connsiteY4" fmla="*/ 9770057 h 10292306"/>
              <a:gd name="connsiteX5" fmla="*/ 7916106 w 12270130"/>
              <a:gd name="connsiteY5" fmla="*/ 10246307 h 10292306"/>
              <a:gd name="connsiteX6" fmla="*/ 11954706 w 12270130"/>
              <a:gd name="connsiteY6" fmla="*/ 9503357 h 10292306"/>
              <a:gd name="connsiteX7" fmla="*/ 11688006 w 12270130"/>
              <a:gd name="connsiteY7" fmla="*/ 3445457 h 10292306"/>
              <a:gd name="connsiteX8" fmla="*/ 9154356 w 12270130"/>
              <a:gd name="connsiteY8" fmla="*/ 35507 h 10292306"/>
              <a:gd name="connsiteX9" fmla="*/ 2203583 w 12270130"/>
              <a:gd name="connsiteY9" fmla="*/ 2224290 h 10292306"/>
              <a:gd name="connsiteX10" fmla="*/ 10356 w 12270130"/>
              <a:gd name="connsiteY10" fmla="*/ 2683457 h 10292306"/>
              <a:gd name="connsiteX0" fmla="*/ 64898 w 12324672"/>
              <a:gd name="connsiteY0" fmla="*/ 2683457 h 10292306"/>
              <a:gd name="connsiteX1" fmla="*/ 2922398 w 12324672"/>
              <a:gd name="connsiteY1" fmla="*/ 4798007 h 10292306"/>
              <a:gd name="connsiteX2" fmla="*/ 712598 w 12324672"/>
              <a:gd name="connsiteY2" fmla="*/ 5941007 h 10292306"/>
              <a:gd name="connsiteX3" fmla="*/ 274448 w 12324672"/>
              <a:gd name="connsiteY3" fmla="*/ 8817557 h 10292306"/>
              <a:gd name="connsiteX4" fmla="*/ 4598798 w 12324672"/>
              <a:gd name="connsiteY4" fmla="*/ 9770057 h 10292306"/>
              <a:gd name="connsiteX5" fmla="*/ 7970648 w 12324672"/>
              <a:gd name="connsiteY5" fmla="*/ 10246307 h 10292306"/>
              <a:gd name="connsiteX6" fmla="*/ 12009248 w 12324672"/>
              <a:gd name="connsiteY6" fmla="*/ 9503357 h 10292306"/>
              <a:gd name="connsiteX7" fmla="*/ 11742548 w 12324672"/>
              <a:gd name="connsiteY7" fmla="*/ 3445457 h 10292306"/>
              <a:gd name="connsiteX8" fmla="*/ 9208898 w 12324672"/>
              <a:gd name="connsiteY8" fmla="*/ 35507 h 10292306"/>
              <a:gd name="connsiteX9" fmla="*/ 2258125 w 12324672"/>
              <a:gd name="connsiteY9" fmla="*/ 2224290 h 10292306"/>
              <a:gd name="connsiteX10" fmla="*/ 64898 w 12324672"/>
              <a:gd name="connsiteY10" fmla="*/ 2683457 h 10292306"/>
              <a:gd name="connsiteX0" fmla="*/ 64898 w 12713081"/>
              <a:gd name="connsiteY0" fmla="*/ 2796351 h 10405200"/>
              <a:gd name="connsiteX1" fmla="*/ 2922398 w 12713081"/>
              <a:gd name="connsiteY1" fmla="*/ 4910901 h 10405200"/>
              <a:gd name="connsiteX2" fmla="*/ 712598 w 12713081"/>
              <a:gd name="connsiteY2" fmla="*/ 6053901 h 10405200"/>
              <a:gd name="connsiteX3" fmla="*/ 274448 w 12713081"/>
              <a:gd name="connsiteY3" fmla="*/ 8930451 h 10405200"/>
              <a:gd name="connsiteX4" fmla="*/ 4598798 w 12713081"/>
              <a:gd name="connsiteY4" fmla="*/ 9882951 h 10405200"/>
              <a:gd name="connsiteX5" fmla="*/ 7970648 w 12713081"/>
              <a:gd name="connsiteY5" fmla="*/ 10359201 h 10405200"/>
              <a:gd name="connsiteX6" fmla="*/ 12009248 w 12713081"/>
              <a:gd name="connsiteY6" fmla="*/ 9616251 h 10405200"/>
              <a:gd name="connsiteX7" fmla="*/ 11742548 w 12713081"/>
              <a:gd name="connsiteY7" fmla="*/ 3558351 h 10405200"/>
              <a:gd name="connsiteX8" fmla="*/ 2503298 w 12713081"/>
              <a:gd name="connsiteY8" fmla="*/ 34101 h 10405200"/>
              <a:gd name="connsiteX9" fmla="*/ 2258125 w 12713081"/>
              <a:gd name="connsiteY9" fmla="*/ 2337184 h 10405200"/>
              <a:gd name="connsiteX10" fmla="*/ 64898 w 12713081"/>
              <a:gd name="connsiteY10" fmla="*/ 2796351 h 10405200"/>
              <a:gd name="connsiteX0" fmla="*/ 64898 w 12626772"/>
              <a:gd name="connsiteY0" fmla="*/ 27963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4898 w 12626772"/>
              <a:gd name="connsiteY10" fmla="*/ 2796351 h 10405200"/>
              <a:gd name="connsiteX0" fmla="*/ 6618098 w 12626772"/>
              <a:gd name="connsiteY0" fmla="*/ 38631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618098 w 12626772"/>
              <a:gd name="connsiteY10" fmla="*/ 3863151 h 10405200"/>
              <a:gd name="connsiteX0" fmla="*/ 6618098 w 12626772"/>
              <a:gd name="connsiteY0" fmla="*/ 3869563 h 10411612"/>
              <a:gd name="connsiteX1" fmla="*/ 2922398 w 12626772"/>
              <a:gd name="connsiteY1" fmla="*/ 4917313 h 10411612"/>
              <a:gd name="connsiteX2" fmla="*/ 712598 w 12626772"/>
              <a:gd name="connsiteY2" fmla="*/ 6060313 h 10411612"/>
              <a:gd name="connsiteX3" fmla="*/ 274448 w 12626772"/>
              <a:gd name="connsiteY3" fmla="*/ 8936863 h 10411612"/>
              <a:gd name="connsiteX4" fmla="*/ 4598798 w 12626772"/>
              <a:gd name="connsiteY4" fmla="*/ 9889363 h 10411612"/>
              <a:gd name="connsiteX5" fmla="*/ 7970648 w 12626772"/>
              <a:gd name="connsiteY5" fmla="*/ 10365613 h 10411612"/>
              <a:gd name="connsiteX6" fmla="*/ 12009248 w 12626772"/>
              <a:gd name="connsiteY6" fmla="*/ 9622663 h 10411612"/>
              <a:gd name="connsiteX7" fmla="*/ 11742548 w 12626772"/>
              <a:gd name="connsiteY7" fmla="*/ 3564763 h 10411612"/>
              <a:gd name="connsiteX8" fmla="*/ 3798698 w 12626772"/>
              <a:gd name="connsiteY8" fmla="*/ 40513 h 10411612"/>
              <a:gd name="connsiteX9" fmla="*/ 3286825 w 12626772"/>
              <a:gd name="connsiteY9" fmla="*/ 1886396 h 10411612"/>
              <a:gd name="connsiteX10" fmla="*/ 6618098 w 12626772"/>
              <a:gd name="connsiteY10" fmla="*/ 3869563 h 10411612"/>
              <a:gd name="connsiteX0" fmla="*/ 6618098 w 12508733"/>
              <a:gd name="connsiteY0" fmla="*/ 2346811 h 8888860"/>
              <a:gd name="connsiteX1" fmla="*/ 2922398 w 12508733"/>
              <a:gd name="connsiteY1" fmla="*/ 3394561 h 8888860"/>
              <a:gd name="connsiteX2" fmla="*/ 712598 w 12508733"/>
              <a:gd name="connsiteY2" fmla="*/ 4537561 h 8888860"/>
              <a:gd name="connsiteX3" fmla="*/ 274448 w 12508733"/>
              <a:gd name="connsiteY3" fmla="*/ 7414111 h 8888860"/>
              <a:gd name="connsiteX4" fmla="*/ 4598798 w 12508733"/>
              <a:gd name="connsiteY4" fmla="*/ 8366611 h 8888860"/>
              <a:gd name="connsiteX5" fmla="*/ 7970648 w 12508733"/>
              <a:gd name="connsiteY5" fmla="*/ 8842861 h 8888860"/>
              <a:gd name="connsiteX6" fmla="*/ 12009248 w 12508733"/>
              <a:gd name="connsiteY6" fmla="*/ 8099911 h 8888860"/>
              <a:gd name="connsiteX7" fmla="*/ 11742548 w 12508733"/>
              <a:gd name="connsiteY7" fmla="*/ 2042011 h 8888860"/>
              <a:gd name="connsiteX8" fmla="*/ 5665598 w 12508733"/>
              <a:gd name="connsiteY8" fmla="*/ 117961 h 8888860"/>
              <a:gd name="connsiteX9" fmla="*/ 3286825 w 12508733"/>
              <a:gd name="connsiteY9" fmla="*/ 363644 h 8888860"/>
              <a:gd name="connsiteX10" fmla="*/ 6618098 w 12508733"/>
              <a:gd name="connsiteY10" fmla="*/ 2346811 h 8888860"/>
              <a:gd name="connsiteX0" fmla="*/ 6992373 w 12883008"/>
              <a:gd name="connsiteY0" fmla="*/ 2346811 h 8888860"/>
              <a:gd name="connsiteX1" fmla="*/ 3296673 w 12883008"/>
              <a:gd name="connsiteY1" fmla="*/ 3394561 h 8888860"/>
              <a:gd name="connsiteX2" fmla="*/ 65857 w 12883008"/>
              <a:gd name="connsiteY2" fmla="*/ 6910472 h 8888860"/>
              <a:gd name="connsiteX3" fmla="*/ 1086873 w 12883008"/>
              <a:gd name="connsiteY3" fmla="*/ 4537561 h 8888860"/>
              <a:gd name="connsiteX4" fmla="*/ 648723 w 12883008"/>
              <a:gd name="connsiteY4" fmla="*/ 7414111 h 8888860"/>
              <a:gd name="connsiteX5" fmla="*/ 4973073 w 12883008"/>
              <a:gd name="connsiteY5" fmla="*/ 8366611 h 8888860"/>
              <a:gd name="connsiteX6" fmla="*/ 8344923 w 12883008"/>
              <a:gd name="connsiteY6" fmla="*/ 8842861 h 8888860"/>
              <a:gd name="connsiteX7" fmla="*/ 12383523 w 12883008"/>
              <a:gd name="connsiteY7" fmla="*/ 8099911 h 8888860"/>
              <a:gd name="connsiteX8" fmla="*/ 12116823 w 12883008"/>
              <a:gd name="connsiteY8" fmla="*/ 2042011 h 8888860"/>
              <a:gd name="connsiteX9" fmla="*/ 6039873 w 12883008"/>
              <a:gd name="connsiteY9" fmla="*/ 117961 h 8888860"/>
              <a:gd name="connsiteX10" fmla="*/ 3661100 w 12883008"/>
              <a:gd name="connsiteY10" fmla="*/ 363644 h 8888860"/>
              <a:gd name="connsiteX11" fmla="*/ 6992373 w 12883008"/>
              <a:gd name="connsiteY11" fmla="*/ 2346811 h 8888860"/>
              <a:gd name="connsiteX0" fmla="*/ 7153513 w 13044148"/>
              <a:gd name="connsiteY0" fmla="*/ 2346811 h 8888860"/>
              <a:gd name="connsiteX1" fmla="*/ 3457813 w 13044148"/>
              <a:gd name="connsiteY1" fmla="*/ 3394561 h 8888860"/>
              <a:gd name="connsiteX2" fmla="*/ 226997 w 13044148"/>
              <a:gd name="connsiteY2" fmla="*/ 6910472 h 8888860"/>
              <a:gd name="connsiteX3" fmla="*/ 809863 w 13044148"/>
              <a:gd name="connsiteY3" fmla="*/ 7414111 h 8888860"/>
              <a:gd name="connsiteX4" fmla="*/ 5134213 w 13044148"/>
              <a:gd name="connsiteY4" fmla="*/ 8366611 h 8888860"/>
              <a:gd name="connsiteX5" fmla="*/ 8506063 w 13044148"/>
              <a:gd name="connsiteY5" fmla="*/ 8842861 h 8888860"/>
              <a:gd name="connsiteX6" fmla="*/ 12544663 w 13044148"/>
              <a:gd name="connsiteY6" fmla="*/ 8099911 h 8888860"/>
              <a:gd name="connsiteX7" fmla="*/ 12277963 w 13044148"/>
              <a:gd name="connsiteY7" fmla="*/ 2042011 h 8888860"/>
              <a:gd name="connsiteX8" fmla="*/ 6201013 w 13044148"/>
              <a:gd name="connsiteY8" fmla="*/ 117961 h 8888860"/>
              <a:gd name="connsiteX9" fmla="*/ 3822240 w 13044148"/>
              <a:gd name="connsiteY9" fmla="*/ 363644 h 8888860"/>
              <a:gd name="connsiteX10" fmla="*/ 7153513 w 13044148"/>
              <a:gd name="connsiteY10" fmla="*/ 2346811 h 8888860"/>
              <a:gd name="connsiteX0" fmla="*/ 7153513 w 13044148"/>
              <a:gd name="connsiteY0" fmla="*/ 2346811 h 8888860"/>
              <a:gd name="connsiteX1" fmla="*/ 4067413 w 13044148"/>
              <a:gd name="connsiteY1" fmla="*/ 3585061 h 8888860"/>
              <a:gd name="connsiteX2" fmla="*/ 226997 w 13044148"/>
              <a:gd name="connsiteY2" fmla="*/ 6910472 h 8888860"/>
              <a:gd name="connsiteX3" fmla="*/ 809863 w 13044148"/>
              <a:gd name="connsiteY3" fmla="*/ 7414111 h 8888860"/>
              <a:gd name="connsiteX4" fmla="*/ 5134213 w 13044148"/>
              <a:gd name="connsiteY4" fmla="*/ 8366611 h 8888860"/>
              <a:gd name="connsiteX5" fmla="*/ 8506063 w 13044148"/>
              <a:gd name="connsiteY5" fmla="*/ 8842861 h 8888860"/>
              <a:gd name="connsiteX6" fmla="*/ 12544663 w 13044148"/>
              <a:gd name="connsiteY6" fmla="*/ 8099911 h 8888860"/>
              <a:gd name="connsiteX7" fmla="*/ 12277963 w 13044148"/>
              <a:gd name="connsiteY7" fmla="*/ 2042011 h 8888860"/>
              <a:gd name="connsiteX8" fmla="*/ 6201013 w 13044148"/>
              <a:gd name="connsiteY8" fmla="*/ 117961 h 8888860"/>
              <a:gd name="connsiteX9" fmla="*/ 3822240 w 13044148"/>
              <a:gd name="connsiteY9" fmla="*/ 363644 h 8888860"/>
              <a:gd name="connsiteX10" fmla="*/ 7153513 w 13044148"/>
              <a:gd name="connsiteY10" fmla="*/ 2346811 h 8888860"/>
              <a:gd name="connsiteX0" fmla="*/ 6893617 w 12784252"/>
              <a:gd name="connsiteY0" fmla="*/ 2346811 h 8888860"/>
              <a:gd name="connsiteX1" fmla="*/ 3807517 w 12784252"/>
              <a:gd name="connsiteY1" fmla="*/ 3585061 h 8888860"/>
              <a:gd name="connsiteX2" fmla="*/ 348101 w 12784252"/>
              <a:gd name="connsiteY2" fmla="*/ 7291472 h 8888860"/>
              <a:gd name="connsiteX3" fmla="*/ 549967 w 12784252"/>
              <a:gd name="connsiteY3" fmla="*/ 7414111 h 8888860"/>
              <a:gd name="connsiteX4" fmla="*/ 4874317 w 12784252"/>
              <a:gd name="connsiteY4" fmla="*/ 8366611 h 8888860"/>
              <a:gd name="connsiteX5" fmla="*/ 8246167 w 12784252"/>
              <a:gd name="connsiteY5" fmla="*/ 8842861 h 8888860"/>
              <a:gd name="connsiteX6" fmla="*/ 12284767 w 12784252"/>
              <a:gd name="connsiteY6" fmla="*/ 8099911 h 8888860"/>
              <a:gd name="connsiteX7" fmla="*/ 12018067 w 12784252"/>
              <a:gd name="connsiteY7" fmla="*/ 2042011 h 8888860"/>
              <a:gd name="connsiteX8" fmla="*/ 5941117 w 12784252"/>
              <a:gd name="connsiteY8" fmla="*/ 117961 h 8888860"/>
              <a:gd name="connsiteX9" fmla="*/ 3562344 w 12784252"/>
              <a:gd name="connsiteY9" fmla="*/ 363644 h 8888860"/>
              <a:gd name="connsiteX10" fmla="*/ 6893617 w 12784252"/>
              <a:gd name="connsiteY10" fmla="*/ 2346811 h 8888860"/>
              <a:gd name="connsiteX0" fmla="*/ 6554371 w 12445006"/>
              <a:gd name="connsiteY0" fmla="*/ 2346811 h 8888860"/>
              <a:gd name="connsiteX1" fmla="*/ 3468271 w 12445006"/>
              <a:gd name="connsiteY1" fmla="*/ 3585061 h 8888860"/>
              <a:gd name="connsiteX2" fmla="*/ 8855 w 12445006"/>
              <a:gd name="connsiteY2" fmla="*/ 7291472 h 8888860"/>
              <a:gd name="connsiteX3" fmla="*/ 4535071 w 12445006"/>
              <a:gd name="connsiteY3" fmla="*/ 8366611 h 8888860"/>
              <a:gd name="connsiteX4" fmla="*/ 7906921 w 12445006"/>
              <a:gd name="connsiteY4" fmla="*/ 8842861 h 8888860"/>
              <a:gd name="connsiteX5" fmla="*/ 11945521 w 12445006"/>
              <a:gd name="connsiteY5" fmla="*/ 8099911 h 8888860"/>
              <a:gd name="connsiteX6" fmla="*/ 11678821 w 12445006"/>
              <a:gd name="connsiteY6" fmla="*/ 2042011 h 8888860"/>
              <a:gd name="connsiteX7" fmla="*/ 5601871 w 12445006"/>
              <a:gd name="connsiteY7" fmla="*/ 117961 h 8888860"/>
              <a:gd name="connsiteX8" fmla="*/ 3223098 w 12445006"/>
              <a:gd name="connsiteY8" fmla="*/ 363644 h 8888860"/>
              <a:gd name="connsiteX9" fmla="*/ 6554371 w 12445006"/>
              <a:gd name="connsiteY9" fmla="*/ 2346811 h 8888860"/>
              <a:gd name="connsiteX0" fmla="*/ 5529817 w 11420452"/>
              <a:gd name="connsiteY0" fmla="*/ 2346811 h 8888860"/>
              <a:gd name="connsiteX1" fmla="*/ 2443717 w 11420452"/>
              <a:gd name="connsiteY1" fmla="*/ 3585061 h 8888860"/>
              <a:gd name="connsiteX2" fmla="*/ 13001 w 11420452"/>
              <a:gd name="connsiteY2" fmla="*/ 7024772 h 8888860"/>
              <a:gd name="connsiteX3" fmla="*/ 3510517 w 11420452"/>
              <a:gd name="connsiteY3" fmla="*/ 8366611 h 8888860"/>
              <a:gd name="connsiteX4" fmla="*/ 6882367 w 11420452"/>
              <a:gd name="connsiteY4" fmla="*/ 8842861 h 8888860"/>
              <a:gd name="connsiteX5" fmla="*/ 10920967 w 11420452"/>
              <a:gd name="connsiteY5" fmla="*/ 8099911 h 8888860"/>
              <a:gd name="connsiteX6" fmla="*/ 10654267 w 11420452"/>
              <a:gd name="connsiteY6" fmla="*/ 2042011 h 8888860"/>
              <a:gd name="connsiteX7" fmla="*/ 4577317 w 11420452"/>
              <a:gd name="connsiteY7" fmla="*/ 117961 h 8888860"/>
              <a:gd name="connsiteX8" fmla="*/ 2198544 w 11420452"/>
              <a:gd name="connsiteY8" fmla="*/ 363644 h 8888860"/>
              <a:gd name="connsiteX9" fmla="*/ 5529817 w 11420452"/>
              <a:gd name="connsiteY9" fmla="*/ 2346811 h 8888860"/>
              <a:gd name="connsiteX0" fmla="*/ 5529817 w 11420452"/>
              <a:gd name="connsiteY0" fmla="*/ 2581190 h 9123239"/>
              <a:gd name="connsiteX1" fmla="*/ 2443717 w 11420452"/>
              <a:gd name="connsiteY1" fmla="*/ 3819440 h 9123239"/>
              <a:gd name="connsiteX2" fmla="*/ 13001 w 11420452"/>
              <a:gd name="connsiteY2" fmla="*/ 7259151 h 9123239"/>
              <a:gd name="connsiteX3" fmla="*/ 3510517 w 11420452"/>
              <a:gd name="connsiteY3" fmla="*/ 8600990 h 9123239"/>
              <a:gd name="connsiteX4" fmla="*/ 6882367 w 11420452"/>
              <a:gd name="connsiteY4" fmla="*/ 9077240 h 9123239"/>
              <a:gd name="connsiteX5" fmla="*/ 10920967 w 11420452"/>
              <a:gd name="connsiteY5" fmla="*/ 8334290 h 9123239"/>
              <a:gd name="connsiteX6" fmla="*/ 10654267 w 11420452"/>
              <a:gd name="connsiteY6" fmla="*/ 2276390 h 9123239"/>
              <a:gd name="connsiteX7" fmla="*/ 4577317 w 11420452"/>
              <a:gd name="connsiteY7" fmla="*/ 352340 h 9123239"/>
              <a:gd name="connsiteX8" fmla="*/ 3817794 w 11420452"/>
              <a:gd name="connsiteY8" fmla="*/ 7473 h 9123239"/>
              <a:gd name="connsiteX9" fmla="*/ 5529817 w 11420452"/>
              <a:gd name="connsiteY9" fmla="*/ 2581190 h 9123239"/>
              <a:gd name="connsiteX0" fmla="*/ 5523095 w 11413730"/>
              <a:gd name="connsiteY0" fmla="*/ 2581190 h 9123239"/>
              <a:gd name="connsiteX1" fmla="*/ 2722745 w 11413730"/>
              <a:gd name="connsiteY1" fmla="*/ 3533690 h 9123239"/>
              <a:gd name="connsiteX2" fmla="*/ 6279 w 11413730"/>
              <a:gd name="connsiteY2" fmla="*/ 7259151 h 9123239"/>
              <a:gd name="connsiteX3" fmla="*/ 3503795 w 11413730"/>
              <a:gd name="connsiteY3" fmla="*/ 8600990 h 9123239"/>
              <a:gd name="connsiteX4" fmla="*/ 6875645 w 11413730"/>
              <a:gd name="connsiteY4" fmla="*/ 9077240 h 9123239"/>
              <a:gd name="connsiteX5" fmla="*/ 10914245 w 11413730"/>
              <a:gd name="connsiteY5" fmla="*/ 8334290 h 9123239"/>
              <a:gd name="connsiteX6" fmla="*/ 10647545 w 11413730"/>
              <a:gd name="connsiteY6" fmla="*/ 2276390 h 9123239"/>
              <a:gd name="connsiteX7" fmla="*/ 4570595 w 11413730"/>
              <a:gd name="connsiteY7" fmla="*/ 352340 h 9123239"/>
              <a:gd name="connsiteX8" fmla="*/ 3811072 w 11413730"/>
              <a:gd name="connsiteY8" fmla="*/ 7473 h 9123239"/>
              <a:gd name="connsiteX9" fmla="*/ 5523095 w 11413730"/>
              <a:gd name="connsiteY9" fmla="*/ 2581190 h 912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3730" h="9123239">
                <a:moveTo>
                  <a:pt x="5523095" y="2581190"/>
                </a:moveTo>
                <a:cubicBezTo>
                  <a:pt x="5341707" y="3168893"/>
                  <a:pt x="3642214" y="2754030"/>
                  <a:pt x="2722745" y="3533690"/>
                </a:cubicBezTo>
                <a:cubicBezTo>
                  <a:pt x="1803276" y="4313350"/>
                  <a:pt x="-123896" y="6414601"/>
                  <a:pt x="6279" y="7259151"/>
                </a:cubicBezTo>
                <a:cubicBezTo>
                  <a:pt x="136454" y="8103701"/>
                  <a:pt x="2358901" y="8297975"/>
                  <a:pt x="3503795" y="8600990"/>
                </a:cubicBezTo>
                <a:cubicBezTo>
                  <a:pt x="4648689" y="8904005"/>
                  <a:pt x="5640570" y="9121690"/>
                  <a:pt x="6875645" y="9077240"/>
                </a:cubicBezTo>
                <a:cubicBezTo>
                  <a:pt x="8110720" y="9032790"/>
                  <a:pt x="10285595" y="9467765"/>
                  <a:pt x="10914245" y="8334290"/>
                </a:cubicBezTo>
                <a:cubicBezTo>
                  <a:pt x="11542895" y="7200815"/>
                  <a:pt x="11704820" y="3606715"/>
                  <a:pt x="10647545" y="2276390"/>
                </a:cubicBezTo>
                <a:cubicBezTo>
                  <a:pt x="9590270" y="946065"/>
                  <a:pt x="5954482" y="714618"/>
                  <a:pt x="4570595" y="352340"/>
                </a:cubicBezTo>
                <a:cubicBezTo>
                  <a:pt x="3186708" y="-9938"/>
                  <a:pt x="5369997" y="-14752"/>
                  <a:pt x="3811072" y="7473"/>
                </a:cubicBezTo>
                <a:cubicBezTo>
                  <a:pt x="2287072" y="448798"/>
                  <a:pt x="5704483" y="1993487"/>
                  <a:pt x="5523095" y="2581190"/>
                </a:cubicBezTo>
                <a:close/>
              </a:path>
            </a:pathLst>
          </a:cu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รูปแบบอิสระ 9"/>
          <p:cNvSpPr/>
          <p:nvPr/>
        </p:nvSpPr>
        <p:spPr>
          <a:xfrm>
            <a:off x="9023271" y="-1181858"/>
            <a:ext cx="19855594" cy="10462912"/>
          </a:xfrm>
          <a:custGeom>
            <a:avLst/>
            <a:gdLst>
              <a:gd name="connsiteX0" fmla="*/ 242967 w 13067850"/>
              <a:gd name="connsiteY0" fmla="*/ 915499 h 9581658"/>
              <a:gd name="connsiteX1" fmla="*/ 1919367 w 13067850"/>
              <a:gd name="connsiteY1" fmla="*/ 2134699 h 9581658"/>
              <a:gd name="connsiteX2" fmla="*/ 1633617 w 13067850"/>
              <a:gd name="connsiteY2" fmla="*/ 4573099 h 9581658"/>
              <a:gd name="connsiteX3" fmla="*/ 490617 w 13067850"/>
              <a:gd name="connsiteY3" fmla="*/ 7278199 h 9581658"/>
              <a:gd name="connsiteX4" fmla="*/ 2014617 w 13067850"/>
              <a:gd name="connsiteY4" fmla="*/ 8745049 h 9581658"/>
              <a:gd name="connsiteX5" fmla="*/ 8720217 w 13067850"/>
              <a:gd name="connsiteY5" fmla="*/ 8935549 h 9581658"/>
              <a:gd name="connsiteX6" fmla="*/ 12777867 w 13067850"/>
              <a:gd name="connsiteY6" fmla="*/ 9106999 h 9581658"/>
              <a:gd name="connsiteX7" fmla="*/ 12492117 w 13067850"/>
              <a:gd name="connsiteY7" fmla="*/ 2134699 h 9581658"/>
              <a:gd name="connsiteX8" fmla="*/ 10491867 w 13067850"/>
              <a:gd name="connsiteY8" fmla="*/ 134449 h 9581658"/>
              <a:gd name="connsiteX9" fmla="*/ 1138317 w 13067850"/>
              <a:gd name="connsiteY9" fmla="*/ 267799 h 9581658"/>
              <a:gd name="connsiteX10" fmla="*/ 242967 w 13067850"/>
              <a:gd name="connsiteY10" fmla="*/ 915499 h 9581658"/>
              <a:gd name="connsiteX0" fmla="*/ 299148 w 13124031"/>
              <a:gd name="connsiteY0" fmla="*/ 915499 h 9581658"/>
              <a:gd name="connsiteX1" fmla="*/ 2813748 w 13124031"/>
              <a:gd name="connsiteY1" fmla="*/ 3258649 h 9581658"/>
              <a:gd name="connsiteX2" fmla="*/ 1689798 w 13124031"/>
              <a:gd name="connsiteY2" fmla="*/ 4573099 h 9581658"/>
              <a:gd name="connsiteX3" fmla="*/ 546798 w 13124031"/>
              <a:gd name="connsiteY3" fmla="*/ 7278199 h 9581658"/>
              <a:gd name="connsiteX4" fmla="*/ 2070798 w 13124031"/>
              <a:gd name="connsiteY4" fmla="*/ 8745049 h 9581658"/>
              <a:gd name="connsiteX5" fmla="*/ 8776398 w 13124031"/>
              <a:gd name="connsiteY5" fmla="*/ 8935549 h 9581658"/>
              <a:gd name="connsiteX6" fmla="*/ 12834048 w 13124031"/>
              <a:gd name="connsiteY6" fmla="*/ 9106999 h 9581658"/>
              <a:gd name="connsiteX7" fmla="*/ 12548298 w 13124031"/>
              <a:gd name="connsiteY7" fmla="*/ 2134699 h 9581658"/>
              <a:gd name="connsiteX8" fmla="*/ 10548048 w 13124031"/>
              <a:gd name="connsiteY8" fmla="*/ 134449 h 9581658"/>
              <a:gd name="connsiteX9" fmla="*/ 1194498 w 13124031"/>
              <a:gd name="connsiteY9" fmla="*/ 267799 h 9581658"/>
              <a:gd name="connsiteX10" fmla="*/ 299148 w 13124031"/>
              <a:gd name="connsiteY10" fmla="*/ 915499 h 9581658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1385181 w 12819414"/>
              <a:gd name="connsiteY2" fmla="*/ 458842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775581 w 12819414"/>
              <a:gd name="connsiteY3" fmla="*/ 75221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606628"/>
              <a:gd name="connsiteX1" fmla="*/ 2509131 w 12819414"/>
              <a:gd name="connsiteY1" fmla="*/ 3273970 h 9606628"/>
              <a:gd name="connsiteX2" fmla="*/ 870831 w 12819414"/>
              <a:gd name="connsiteY2" fmla="*/ 4378870 h 9606628"/>
              <a:gd name="connsiteX3" fmla="*/ 775581 w 12819414"/>
              <a:gd name="connsiteY3" fmla="*/ 7522120 h 9606628"/>
              <a:gd name="connsiteX4" fmla="*/ 5099931 w 12819414"/>
              <a:gd name="connsiteY4" fmla="*/ 8474620 h 9606628"/>
              <a:gd name="connsiteX5" fmla="*/ 8471781 w 12819414"/>
              <a:gd name="connsiteY5" fmla="*/ 8950870 h 9606628"/>
              <a:gd name="connsiteX6" fmla="*/ 12529431 w 12819414"/>
              <a:gd name="connsiteY6" fmla="*/ 9122320 h 9606628"/>
              <a:gd name="connsiteX7" fmla="*/ 12243681 w 12819414"/>
              <a:gd name="connsiteY7" fmla="*/ 2150020 h 9606628"/>
              <a:gd name="connsiteX8" fmla="*/ 10243431 w 12819414"/>
              <a:gd name="connsiteY8" fmla="*/ 149770 h 9606628"/>
              <a:gd name="connsiteX9" fmla="*/ 889881 w 12819414"/>
              <a:gd name="connsiteY9" fmla="*/ 283120 h 9606628"/>
              <a:gd name="connsiteX10" fmla="*/ 566031 w 12819414"/>
              <a:gd name="connsiteY10" fmla="*/ 1388020 h 9606628"/>
              <a:gd name="connsiteX0" fmla="*/ 566031 w 12804655"/>
              <a:gd name="connsiteY0" fmla="*/ 1388020 h 8996869"/>
              <a:gd name="connsiteX1" fmla="*/ 2509131 w 12804655"/>
              <a:gd name="connsiteY1" fmla="*/ 3273970 h 8996869"/>
              <a:gd name="connsiteX2" fmla="*/ 870831 w 12804655"/>
              <a:gd name="connsiteY2" fmla="*/ 4378870 h 8996869"/>
              <a:gd name="connsiteX3" fmla="*/ 775581 w 12804655"/>
              <a:gd name="connsiteY3" fmla="*/ 7522120 h 8996869"/>
              <a:gd name="connsiteX4" fmla="*/ 5099931 w 12804655"/>
              <a:gd name="connsiteY4" fmla="*/ 8474620 h 8996869"/>
              <a:gd name="connsiteX5" fmla="*/ 8471781 w 12804655"/>
              <a:gd name="connsiteY5" fmla="*/ 8950870 h 8996869"/>
              <a:gd name="connsiteX6" fmla="*/ 12510381 w 12804655"/>
              <a:gd name="connsiteY6" fmla="*/ 8207920 h 8996869"/>
              <a:gd name="connsiteX7" fmla="*/ 12243681 w 12804655"/>
              <a:gd name="connsiteY7" fmla="*/ 2150020 h 8996869"/>
              <a:gd name="connsiteX8" fmla="*/ 10243431 w 12804655"/>
              <a:gd name="connsiteY8" fmla="*/ 149770 h 8996869"/>
              <a:gd name="connsiteX9" fmla="*/ 889881 w 12804655"/>
              <a:gd name="connsiteY9" fmla="*/ 283120 h 8996869"/>
              <a:gd name="connsiteX10" fmla="*/ 566031 w 12804655"/>
              <a:gd name="connsiteY10" fmla="*/ 1388020 h 8996869"/>
              <a:gd name="connsiteX0" fmla="*/ 161176 w 12399800"/>
              <a:gd name="connsiteY0" fmla="*/ 1390459 h 8999308"/>
              <a:gd name="connsiteX1" fmla="*/ 2104276 w 12399800"/>
              <a:gd name="connsiteY1" fmla="*/ 3276409 h 8999308"/>
              <a:gd name="connsiteX2" fmla="*/ 465976 w 12399800"/>
              <a:gd name="connsiteY2" fmla="*/ 4381309 h 8999308"/>
              <a:gd name="connsiteX3" fmla="*/ 370726 w 12399800"/>
              <a:gd name="connsiteY3" fmla="*/ 7524559 h 8999308"/>
              <a:gd name="connsiteX4" fmla="*/ 4695076 w 12399800"/>
              <a:gd name="connsiteY4" fmla="*/ 8477059 h 8999308"/>
              <a:gd name="connsiteX5" fmla="*/ 8066926 w 12399800"/>
              <a:gd name="connsiteY5" fmla="*/ 8953309 h 8999308"/>
              <a:gd name="connsiteX6" fmla="*/ 12105526 w 12399800"/>
              <a:gd name="connsiteY6" fmla="*/ 8210359 h 8999308"/>
              <a:gd name="connsiteX7" fmla="*/ 11838826 w 12399800"/>
              <a:gd name="connsiteY7" fmla="*/ 2152459 h 8999308"/>
              <a:gd name="connsiteX8" fmla="*/ 9838576 w 12399800"/>
              <a:gd name="connsiteY8" fmla="*/ 152209 h 8999308"/>
              <a:gd name="connsiteX9" fmla="*/ 3459303 w 12399800"/>
              <a:gd name="connsiteY9" fmla="*/ 207392 h 8999308"/>
              <a:gd name="connsiteX10" fmla="*/ 485026 w 12399800"/>
              <a:gd name="connsiteY10" fmla="*/ 285559 h 8999308"/>
              <a:gd name="connsiteX11" fmla="*/ 161176 w 12399800"/>
              <a:gd name="connsiteY11" fmla="*/ 1390459 h 8999308"/>
              <a:gd name="connsiteX0" fmla="*/ 161176 w 12420950"/>
              <a:gd name="connsiteY0" fmla="*/ 2695988 h 10304837"/>
              <a:gd name="connsiteX1" fmla="*/ 2104276 w 12420950"/>
              <a:gd name="connsiteY1" fmla="*/ 4581938 h 10304837"/>
              <a:gd name="connsiteX2" fmla="*/ 465976 w 12420950"/>
              <a:gd name="connsiteY2" fmla="*/ 5686838 h 10304837"/>
              <a:gd name="connsiteX3" fmla="*/ 370726 w 12420950"/>
              <a:gd name="connsiteY3" fmla="*/ 8830088 h 10304837"/>
              <a:gd name="connsiteX4" fmla="*/ 4695076 w 12420950"/>
              <a:gd name="connsiteY4" fmla="*/ 9782588 h 10304837"/>
              <a:gd name="connsiteX5" fmla="*/ 8066926 w 12420950"/>
              <a:gd name="connsiteY5" fmla="*/ 10258838 h 10304837"/>
              <a:gd name="connsiteX6" fmla="*/ 12105526 w 12420950"/>
              <a:gd name="connsiteY6" fmla="*/ 9515888 h 10304837"/>
              <a:gd name="connsiteX7" fmla="*/ 11838826 w 12420950"/>
              <a:gd name="connsiteY7" fmla="*/ 3457988 h 10304837"/>
              <a:gd name="connsiteX8" fmla="*/ 9305176 w 12420950"/>
              <a:gd name="connsiteY8" fmla="*/ 48038 h 10304837"/>
              <a:gd name="connsiteX9" fmla="*/ 3459303 w 12420950"/>
              <a:gd name="connsiteY9" fmla="*/ 1512921 h 10304837"/>
              <a:gd name="connsiteX10" fmla="*/ 485026 w 12420950"/>
              <a:gd name="connsiteY10" fmla="*/ 1591088 h 10304837"/>
              <a:gd name="connsiteX11" fmla="*/ 161176 w 12420950"/>
              <a:gd name="connsiteY11" fmla="*/ 2695988 h 10304837"/>
              <a:gd name="connsiteX0" fmla="*/ 1197961 w 13457735"/>
              <a:gd name="connsiteY0" fmla="*/ 2695988 h 10304837"/>
              <a:gd name="connsiteX1" fmla="*/ 3141061 w 13457735"/>
              <a:gd name="connsiteY1" fmla="*/ 4581938 h 10304837"/>
              <a:gd name="connsiteX2" fmla="*/ 1502761 w 13457735"/>
              <a:gd name="connsiteY2" fmla="*/ 5686838 h 10304837"/>
              <a:gd name="connsiteX3" fmla="*/ 1407511 w 13457735"/>
              <a:gd name="connsiteY3" fmla="*/ 8830088 h 10304837"/>
              <a:gd name="connsiteX4" fmla="*/ 5731861 w 13457735"/>
              <a:gd name="connsiteY4" fmla="*/ 9782588 h 10304837"/>
              <a:gd name="connsiteX5" fmla="*/ 9103711 w 13457735"/>
              <a:gd name="connsiteY5" fmla="*/ 10258838 h 10304837"/>
              <a:gd name="connsiteX6" fmla="*/ 13142311 w 13457735"/>
              <a:gd name="connsiteY6" fmla="*/ 9515888 h 10304837"/>
              <a:gd name="connsiteX7" fmla="*/ 12875611 w 13457735"/>
              <a:gd name="connsiteY7" fmla="*/ 3457988 h 10304837"/>
              <a:gd name="connsiteX8" fmla="*/ 10341961 w 13457735"/>
              <a:gd name="connsiteY8" fmla="*/ 48038 h 10304837"/>
              <a:gd name="connsiteX9" fmla="*/ 4496088 w 13457735"/>
              <a:gd name="connsiteY9" fmla="*/ 1512921 h 10304837"/>
              <a:gd name="connsiteX10" fmla="*/ 150211 w 13457735"/>
              <a:gd name="connsiteY10" fmla="*/ 1781588 h 10304837"/>
              <a:gd name="connsiteX11" fmla="*/ 1197961 w 13457735"/>
              <a:gd name="connsiteY11" fmla="*/ 2695988 h 10304837"/>
              <a:gd name="connsiteX0" fmla="*/ 1105006 w 13364780"/>
              <a:gd name="connsiteY0" fmla="*/ 2693454 h 10302303"/>
              <a:gd name="connsiteX1" fmla="*/ 3048106 w 13364780"/>
              <a:gd name="connsiteY1" fmla="*/ 4579404 h 10302303"/>
              <a:gd name="connsiteX2" fmla="*/ 1409806 w 13364780"/>
              <a:gd name="connsiteY2" fmla="*/ 5684304 h 10302303"/>
              <a:gd name="connsiteX3" fmla="*/ 1314556 w 13364780"/>
              <a:gd name="connsiteY3" fmla="*/ 8827554 h 10302303"/>
              <a:gd name="connsiteX4" fmla="*/ 5638906 w 13364780"/>
              <a:gd name="connsiteY4" fmla="*/ 9780054 h 10302303"/>
              <a:gd name="connsiteX5" fmla="*/ 9010756 w 13364780"/>
              <a:gd name="connsiteY5" fmla="*/ 10256304 h 10302303"/>
              <a:gd name="connsiteX6" fmla="*/ 13049356 w 13364780"/>
              <a:gd name="connsiteY6" fmla="*/ 9513354 h 10302303"/>
              <a:gd name="connsiteX7" fmla="*/ 12782656 w 13364780"/>
              <a:gd name="connsiteY7" fmla="*/ 3455454 h 10302303"/>
              <a:gd name="connsiteX8" fmla="*/ 10249006 w 13364780"/>
              <a:gd name="connsiteY8" fmla="*/ 45504 h 10302303"/>
              <a:gd name="connsiteX9" fmla="*/ 2802933 w 13364780"/>
              <a:gd name="connsiteY9" fmla="*/ 1624687 h 10302303"/>
              <a:gd name="connsiteX10" fmla="*/ 57256 w 13364780"/>
              <a:gd name="connsiteY10" fmla="*/ 1779054 h 10302303"/>
              <a:gd name="connsiteX11" fmla="*/ 1105006 w 13364780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965419 w 12406043"/>
              <a:gd name="connsiteY10" fmla="*/ 1969554 h 10302303"/>
              <a:gd name="connsiteX11" fmla="*/ 146269 w 12406043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146269 w 12406043"/>
              <a:gd name="connsiteY10" fmla="*/ 2693454 h 10302303"/>
              <a:gd name="connsiteX0" fmla="*/ 146269 w 12406043"/>
              <a:gd name="connsiteY0" fmla="*/ 2683457 h 10292306"/>
              <a:gd name="connsiteX1" fmla="*/ 2089369 w 12406043"/>
              <a:gd name="connsiteY1" fmla="*/ 4569407 h 10292306"/>
              <a:gd name="connsiteX2" fmla="*/ 451069 w 12406043"/>
              <a:gd name="connsiteY2" fmla="*/ 5674307 h 10292306"/>
              <a:gd name="connsiteX3" fmla="*/ 355819 w 12406043"/>
              <a:gd name="connsiteY3" fmla="*/ 8817557 h 10292306"/>
              <a:gd name="connsiteX4" fmla="*/ 4680169 w 12406043"/>
              <a:gd name="connsiteY4" fmla="*/ 9770057 h 10292306"/>
              <a:gd name="connsiteX5" fmla="*/ 8052019 w 12406043"/>
              <a:gd name="connsiteY5" fmla="*/ 10246307 h 10292306"/>
              <a:gd name="connsiteX6" fmla="*/ 12090619 w 12406043"/>
              <a:gd name="connsiteY6" fmla="*/ 9503357 h 10292306"/>
              <a:gd name="connsiteX7" fmla="*/ 11823919 w 12406043"/>
              <a:gd name="connsiteY7" fmla="*/ 3445457 h 10292306"/>
              <a:gd name="connsiteX8" fmla="*/ 9290269 w 12406043"/>
              <a:gd name="connsiteY8" fmla="*/ 35507 h 10292306"/>
              <a:gd name="connsiteX9" fmla="*/ 2339496 w 12406043"/>
              <a:gd name="connsiteY9" fmla="*/ 2224290 h 10292306"/>
              <a:gd name="connsiteX10" fmla="*/ 146269 w 12406043"/>
              <a:gd name="connsiteY10" fmla="*/ 2683457 h 10292306"/>
              <a:gd name="connsiteX0" fmla="*/ 721 w 12260495"/>
              <a:gd name="connsiteY0" fmla="*/ 2683457 h 10292306"/>
              <a:gd name="connsiteX1" fmla="*/ 1943821 w 12260495"/>
              <a:gd name="connsiteY1" fmla="*/ 4569407 h 10292306"/>
              <a:gd name="connsiteX2" fmla="*/ 1219921 w 12260495"/>
              <a:gd name="connsiteY2" fmla="*/ 5750507 h 10292306"/>
              <a:gd name="connsiteX3" fmla="*/ 210271 w 12260495"/>
              <a:gd name="connsiteY3" fmla="*/ 8817557 h 10292306"/>
              <a:gd name="connsiteX4" fmla="*/ 4534621 w 12260495"/>
              <a:gd name="connsiteY4" fmla="*/ 9770057 h 10292306"/>
              <a:gd name="connsiteX5" fmla="*/ 7906471 w 12260495"/>
              <a:gd name="connsiteY5" fmla="*/ 10246307 h 10292306"/>
              <a:gd name="connsiteX6" fmla="*/ 11945071 w 12260495"/>
              <a:gd name="connsiteY6" fmla="*/ 9503357 h 10292306"/>
              <a:gd name="connsiteX7" fmla="*/ 11678371 w 12260495"/>
              <a:gd name="connsiteY7" fmla="*/ 3445457 h 10292306"/>
              <a:gd name="connsiteX8" fmla="*/ 9144721 w 12260495"/>
              <a:gd name="connsiteY8" fmla="*/ 35507 h 10292306"/>
              <a:gd name="connsiteX9" fmla="*/ 2193948 w 12260495"/>
              <a:gd name="connsiteY9" fmla="*/ 2224290 h 10292306"/>
              <a:gd name="connsiteX10" fmla="*/ 721 w 12260495"/>
              <a:gd name="connsiteY10" fmla="*/ 2683457 h 10292306"/>
              <a:gd name="connsiteX0" fmla="*/ 10356 w 12270130"/>
              <a:gd name="connsiteY0" fmla="*/ 2683457 h 10292306"/>
              <a:gd name="connsiteX1" fmla="*/ 2867856 w 12270130"/>
              <a:gd name="connsiteY1" fmla="*/ 4798007 h 10292306"/>
              <a:gd name="connsiteX2" fmla="*/ 1229556 w 12270130"/>
              <a:gd name="connsiteY2" fmla="*/ 5750507 h 10292306"/>
              <a:gd name="connsiteX3" fmla="*/ 219906 w 12270130"/>
              <a:gd name="connsiteY3" fmla="*/ 8817557 h 10292306"/>
              <a:gd name="connsiteX4" fmla="*/ 4544256 w 12270130"/>
              <a:gd name="connsiteY4" fmla="*/ 9770057 h 10292306"/>
              <a:gd name="connsiteX5" fmla="*/ 7916106 w 12270130"/>
              <a:gd name="connsiteY5" fmla="*/ 10246307 h 10292306"/>
              <a:gd name="connsiteX6" fmla="*/ 11954706 w 12270130"/>
              <a:gd name="connsiteY6" fmla="*/ 9503357 h 10292306"/>
              <a:gd name="connsiteX7" fmla="*/ 11688006 w 12270130"/>
              <a:gd name="connsiteY7" fmla="*/ 3445457 h 10292306"/>
              <a:gd name="connsiteX8" fmla="*/ 9154356 w 12270130"/>
              <a:gd name="connsiteY8" fmla="*/ 35507 h 10292306"/>
              <a:gd name="connsiteX9" fmla="*/ 2203583 w 12270130"/>
              <a:gd name="connsiteY9" fmla="*/ 2224290 h 10292306"/>
              <a:gd name="connsiteX10" fmla="*/ 10356 w 12270130"/>
              <a:gd name="connsiteY10" fmla="*/ 2683457 h 10292306"/>
              <a:gd name="connsiteX0" fmla="*/ 64898 w 12324672"/>
              <a:gd name="connsiteY0" fmla="*/ 2683457 h 10292306"/>
              <a:gd name="connsiteX1" fmla="*/ 2922398 w 12324672"/>
              <a:gd name="connsiteY1" fmla="*/ 4798007 h 10292306"/>
              <a:gd name="connsiteX2" fmla="*/ 712598 w 12324672"/>
              <a:gd name="connsiteY2" fmla="*/ 5941007 h 10292306"/>
              <a:gd name="connsiteX3" fmla="*/ 274448 w 12324672"/>
              <a:gd name="connsiteY3" fmla="*/ 8817557 h 10292306"/>
              <a:gd name="connsiteX4" fmla="*/ 4598798 w 12324672"/>
              <a:gd name="connsiteY4" fmla="*/ 9770057 h 10292306"/>
              <a:gd name="connsiteX5" fmla="*/ 7970648 w 12324672"/>
              <a:gd name="connsiteY5" fmla="*/ 10246307 h 10292306"/>
              <a:gd name="connsiteX6" fmla="*/ 12009248 w 12324672"/>
              <a:gd name="connsiteY6" fmla="*/ 9503357 h 10292306"/>
              <a:gd name="connsiteX7" fmla="*/ 11742548 w 12324672"/>
              <a:gd name="connsiteY7" fmla="*/ 3445457 h 10292306"/>
              <a:gd name="connsiteX8" fmla="*/ 9208898 w 12324672"/>
              <a:gd name="connsiteY8" fmla="*/ 35507 h 10292306"/>
              <a:gd name="connsiteX9" fmla="*/ 2258125 w 12324672"/>
              <a:gd name="connsiteY9" fmla="*/ 2224290 h 10292306"/>
              <a:gd name="connsiteX10" fmla="*/ 64898 w 12324672"/>
              <a:gd name="connsiteY10" fmla="*/ 2683457 h 10292306"/>
              <a:gd name="connsiteX0" fmla="*/ 64898 w 12713081"/>
              <a:gd name="connsiteY0" fmla="*/ 2796351 h 10405200"/>
              <a:gd name="connsiteX1" fmla="*/ 2922398 w 12713081"/>
              <a:gd name="connsiteY1" fmla="*/ 4910901 h 10405200"/>
              <a:gd name="connsiteX2" fmla="*/ 712598 w 12713081"/>
              <a:gd name="connsiteY2" fmla="*/ 6053901 h 10405200"/>
              <a:gd name="connsiteX3" fmla="*/ 274448 w 12713081"/>
              <a:gd name="connsiteY3" fmla="*/ 8930451 h 10405200"/>
              <a:gd name="connsiteX4" fmla="*/ 4598798 w 12713081"/>
              <a:gd name="connsiteY4" fmla="*/ 9882951 h 10405200"/>
              <a:gd name="connsiteX5" fmla="*/ 7970648 w 12713081"/>
              <a:gd name="connsiteY5" fmla="*/ 10359201 h 10405200"/>
              <a:gd name="connsiteX6" fmla="*/ 12009248 w 12713081"/>
              <a:gd name="connsiteY6" fmla="*/ 9616251 h 10405200"/>
              <a:gd name="connsiteX7" fmla="*/ 11742548 w 12713081"/>
              <a:gd name="connsiteY7" fmla="*/ 3558351 h 10405200"/>
              <a:gd name="connsiteX8" fmla="*/ 2503298 w 12713081"/>
              <a:gd name="connsiteY8" fmla="*/ 34101 h 10405200"/>
              <a:gd name="connsiteX9" fmla="*/ 2258125 w 12713081"/>
              <a:gd name="connsiteY9" fmla="*/ 2337184 h 10405200"/>
              <a:gd name="connsiteX10" fmla="*/ 64898 w 12713081"/>
              <a:gd name="connsiteY10" fmla="*/ 2796351 h 10405200"/>
              <a:gd name="connsiteX0" fmla="*/ 64898 w 12626772"/>
              <a:gd name="connsiteY0" fmla="*/ 27963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4898 w 12626772"/>
              <a:gd name="connsiteY10" fmla="*/ 2796351 h 10405200"/>
              <a:gd name="connsiteX0" fmla="*/ 64898 w 12609832"/>
              <a:gd name="connsiteY0" fmla="*/ 2796351 h 10541149"/>
              <a:gd name="connsiteX1" fmla="*/ 2922398 w 12609832"/>
              <a:gd name="connsiteY1" fmla="*/ 4910901 h 10541149"/>
              <a:gd name="connsiteX2" fmla="*/ 712598 w 12609832"/>
              <a:gd name="connsiteY2" fmla="*/ 6053901 h 10541149"/>
              <a:gd name="connsiteX3" fmla="*/ 274448 w 12609832"/>
              <a:gd name="connsiteY3" fmla="*/ 8930451 h 10541149"/>
              <a:gd name="connsiteX4" fmla="*/ 4598798 w 12609832"/>
              <a:gd name="connsiteY4" fmla="*/ 9882951 h 10541149"/>
              <a:gd name="connsiteX5" fmla="*/ 7970648 w 12609832"/>
              <a:gd name="connsiteY5" fmla="*/ 10359201 h 10541149"/>
              <a:gd name="connsiteX6" fmla="*/ 12009248 w 12609832"/>
              <a:gd name="connsiteY6" fmla="*/ 9616251 h 10541149"/>
              <a:gd name="connsiteX7" fmla="*/ 11713973 w 12609832"/>
              <a:gd name="connsiteY7" fmla="*/ 1243776 h 10541149"/>
              <a:gd name="connsiteX8" fmla="*/ 3798698 w 12609832"/>
              <a:gd name="connsiteY8" fmla="*/ 34101 h 10541149"/>
              <a:gd name="connsiteX9" fmla="*/ 2258125 w 12609832"/>
              <a:gd name="connsiteY9" fmla="*/ 2337184 h 10541149"/>
              <a:gd name="connsiteX10" fmla="*/ 64898 w 12609832"/>
              <a:gd name="connsiteY10" fmla="*/ 2796351 h 10541149"/>
              <a:gd name="connsiteX0" fmla="*/ 64898 w 18833094"/>
              <a:gd name="connsiteY0" fmla="*/ 2796351 h 10379052"/>
              <a:gd name="connsiteX1" fmla="*/ 2922398 w 18833094"/>
              <a:gd name="connsiteY1" fmla="*/ 4910901 h 10379052"/>
              <a:gd name="connsiteX2" fmla="*/ 712598 w 18833094"/>
              <a:gd name="connsiteY2" fmla="*/ 6053901 h 10379052"/>
              <a:gd name="connsiteX3" fmla="*/ 274448 w 18833094"/>
              <a:gd name="connsiteY3" fmla="*/ 8930451 h 10379052"/>
              <a:gd name="connsiteX4" fmla="*/ 4598798 w 18833094"/>
              <a:gd name="connsiteY4" fmla="*/ 9882951 h 10379052"/>
              <a:gd name="connsiteX5" fmla="*/ 7970648 w 18833094"/>
              <a:gd name="connsiteY5" fmla="*/ 10359201 h 10379052"/>
              <a:gd name="connsiteX6" fmla="*/ 18781523 w 18833094"/>
              <a:gd name="connsiteY6" fmla="*/ 9244776 h 10379052"/>
              <a:gd name="connsiteX7" fmla="*/ 11713973 w 18833094"/>
              <a:gd name="connsiteY7" fmla="*/ 1243776 h 10379052"/>
              <a:gd name="connsiteX8" fmla="*/ 3798698 w 18833094"/>
              <a:gd name="connsiteY8" fmla="*/ 34101 h 10379052"/>
              <a:gd name="connsiteX9" fmla="*/ 2258125 w 18833094"/>
              <a:gd name="connsiteY9" fmla="*/ 2337184 h 10379052"/>
              <a:gd name="connsiteX10" fmla="*/ 64898 w 18833094"/>
              <a:gd name="connsiteY10" fmla="*/ 2796351 h 10379052"/>
              <a:gd name="connsiteX0" fmla="*/ 64898 w 19984839"/>
              <a:gd name="connsiteY0" fmla="*/ 2796351 h 10379052"/>
              <a:gd name="connsiteX1" fmla="*/ 2922398 w 19984839"/>
              <a:gd name="connsiteY1" fmla="*/ 4910901 h 10379052"/>
              <a:gd name="connsiteX2" fmla="*/ 712598 w 19984839"/>
              <a:gd name="connsiteY2" fmla="*/ 6053901 h 10379052"/>
              <a:gd name="connsiteX3" fmla="*/ 274448 w 19984839"/>
              <a:gd name="connsiteY3" fmla="*/ 8930451 h 10379052"/>
              <a:gd name="connsiteX4" fmla="*/ 4598798 w 19984839"/>
              <a:gd name="connsiteY4" fmla="*/ 9882951 h 10379052"/>
              <a:gd name="connsiteX5" fmla="*/ 7970648 w 19984839"/>
              <a:gd name="connsiteY5" fmla="*/ 10359201 h 10379052"/>
              <a:gd name="connsiteX6" fmla="*/ 18781523 w 19984839"/>
              <a:gd name="connsiteY6" fmla="*/ 9244776 h 10379052"/>
              <a:gd name="connsiteX7" fmla="*/ 18927277 w 19984839"/>
              <a:gd name="connsiteY7" fmla="*/ 983698 h 10379052"/>
              <a:gd name="connsiteX8" fmla="*/ 11713973 w 19984839"/>
              <a:gd name="connsiteY8" fmla="*/ 1243776 h 10379052"/>
              <a:gd name="connsiteX9" fmla="*/ 3798698 w 19984839"/>
              <a:gd name="connsiteY9" fmla="*/ 34101 h 10379052"/>
              <a:gd name="connsiteX10" fmla="*/ 2258125 w 19984839"/>
              <a:gd name="connsiteY10" fmla="*/ 2337184 h 10379052"/>
              <a:gd name="connsiteX11" fmla="*/ 64898 w 19984839"/>
              <a:gd name="connsiteY11" fmla="*/ 2796351 h 10379052"/>
              <a:gd name="connsiteX0" fmla="*/ 64898 w 19974091"/>
              <a:gd name="connsiteY0" fmla="*/ 2796351 h 10379052"/>
              <a:gd name="connsiteX1" fmla="*/ 2922398 w 19974091"/>
              <a:gd name="connsiteY1" fmla="*/ 4910901 h 10379052"/>
              <a:gd name="connsiteX2" fmla="*/ 712598 w 19974091"/>
              <a:gd name="connsiteY2" fmla="*/ 6053901 h 10379052"/>
              <a:gd name="connsiteX3" fmla="*/ 274448 w 19974091"/>
              <a:gd name="connsiteY3" fmla="*/ 8930451 h 10379052"/>
              <a:gd name="connsiteX4" fmla="*/ 4598798 w 19974091"/>
              <a:gd name="connsiteY4" fmla="*/ 9882951 h 10379052"/>
              <a:gd name="connsiteX5" fmla="*/ 7970648 w 19974091"/>
              <a:gd name="connsiteY5" fmla="*/ 10359201 h 10379052"/>
              <a:gd name="connsiteX6" fmla="*/ 18781523 w 19974091"/>
              <a:gd name="connsiteY6" fmla="*/ 9244776 h 10379052"/>
              <a:gd name="connsiteX7" fmla="*/ 18927277 w 19974091"/>
              <a:gd name="connsiteY7" fmla="*/ 983698 h 10379052"/>
              <a:gd name="connsiteX8" fmla="*/ 6554302 w 19974091"/>
              <a:gd name="connsiteY8" fmla="*/ 326473 h 10379052"/>
              <a:gd name="connsiteX9" fmla="*/ 11713973 w 19974091"/>
              <a:gd name="connsiteY9" fmla="*/ 1243776 h 10379052"/>
              <a:gd name="connsiteX10" fmla="*/ 3798698 w 19974091"/>
              <a:gd name="connsiteY10" fmla="*/ 34101 h 10379052"/>
              <a:gd name="connsiteX11" fmla="*/ 2258125 w 19974091"/>
              <a:gd name="connsiteY11" fmla="*/ 2337184 h 10379052"/>
              <a:gd name="connsiteX12" fmla="*/ 64898 w 19974091"/>
              <a:gd name="connsiteY12" fmla="*/ 2796351 h 10379052"/>
              <a:gd name="connsiteX0" fmla="*/ 64898 w 19974091"/>
              <a:gd name="connsiteY0" fmla="*/ 2880211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258125 w 19974091"/>
              <a:gd name="connsiteY10" fmla="*/ 2421044 h 10462912"/>
              <a:gd name="connsiteX11" fmla="*/ 64898 w 19974091"/>
              <a:gd name="connsiteY11" fmla="*/ 2880211 h 10462912"/>
              <a:gd name="connsiteX0" fmla="*/ 64898 w 19974091"/>
              <a:gd name="connsiteY0" fmla="*/ 2880211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3134425 w 19974091"/>
              <a:gd name="connsiteY10" fmla="*/ 1335194 h 10462912"/>
              <a:gd name="connsiteX11" fmla="*/ 64898 w 19974091"/>
              <a:gd name="connsiteY11" fmla="*/ 2880211 h 10462912"/>
              <a:gd name="connsiteX0" fmla="*/ 3134425 w 19974091"/>
              <a:gd name="connsiteY0" fmla="*/ 13351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3134425 w 19974091"/>
              <a:gd name="connsiteY10" fmla="*/ 13351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749228 w 19855594"/>
              <a:gd name="connsiteY0" fmla="*/ 2059094 h 10462912"/>
              <a:gd name="connsiteX1" fmla="*/ 2803901 w 19855594"/>
              <a:gd name="connsiteY1" fmla="*/ 4994761 h 10462912"/>
              <a:gd name="connsiteX2" fmla="*/ 1127501 w 19855594"/>
              <a:gd name="connsiteY2" fmla="*/ 5890111 h 10462912"/>
              <a:gd name="connsiteX3" fmla="*/ 155951 w 19855594"/>
              <a:gd name="connsiteY3" fmla="*/ 9014311 h 10462912"/>
              <a:gd name="connsiteX4" fmla="*/ 4480301 w 19855594"/>
              <a:gd name="connsiteY4" fmla="*/ 9966811 h 10462912"/>
              <a:gd name="connsiteX5" fmla="*/ 7852151 w 19855594"/>
              <a:gd name="connsiteY5" fmla="*/ 10443061 h 10462912"/>
              <a:gd name="connsiteX6" fmla="*/ 18663026 w 19855594"/>
              <a:gd name="connsiteY6" fmla="*/ 9328636 h 10462912"/>
              <a:gd name="connsiteX7" fmla="*/ 18808780 w 19855594"/>
              <a:gd name="connsiteY7" fmla="*/ 1067558 h 10462912"/>
              <a:gd name="connsiteX8" fmla="*/ 6435805 w 19855594"/>
              <a:gd name="connsiteY8" fmla="*/ 410333 h 10462912"/>
              <a:gd name="connsiteX9" fmla="*/ 3680201 w 19855594"/>
              <a:gd name="connsiteY9" fmla="*/ 117961 h 10462912"/>
              <a:gd name="connsiteX10" fmla="*/ 2749228 w 19855594"/>
              <a:gd name="connsiteY10" fmla="*/ 2059094 h 1046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55594" h="10462912">
                <a:moveTo>
                  <a:pt x="2749228" y="2059094"/>
                </a:moveTo>
                <a:cubicBezTo>
                  <a:pt x="2107878" y="2890944"/>
                  <a:pt x="3074189" y="4356258"/>
                  <a:pt x="2803901" y="4994761"/>
                </a:cubicBezTo>
                <a:cubicBezTo>
                  <a:pt x="2533613" y="5633264"/>
                  <a:pt x="1568826" y="5220186"/>
                  <a:pt x="1127501" y="5890111"/>
                </a:cubicBezTo>
                <a:cubicBezTo>
                  <a:pt x="686176" y="6560036"/>
                  <a:pt x="-402849" y="8334861"/>
                  <a:pt x="155951" y="9014311"/>
                </a:cubicBezTo>
                <a:cubicBezTo>
                  <a:pt x="714751" y="9693761"/>
                  <a:pt x="3197601" y="9728686"/>
                  <a:pt x="4480301" y="9966811"/>
                </a:cubicBezTo>
                <a:cubicBezTo>
                  <a:pt x="5763001" y="10204936"/>
                  <a:pt x="5488364" y="10549424"/>
                  <a:pt x="7852151" y="10443061"/>
                </a:cubicBezTo>
                <a:cubicBezTo>
                  <a:pt x="10215939" y="10336699"/>
                  <a:pt x="16836921" y="10891220"/>
                  <a:pt x="18663026" y="9328636"/>
                </a:cubicBezTo>
                <a:cubicBezTo>
                  <a:pt x="20489131" y="7766052"/>
                  <a:pt x="19956063" y="2401542"/>
                  <a:pt x="18808780" y="1067558"/>
                </a:cubicBezTo>
                <a:cubicBezTo>
                  <a:pt x="17661497" y="-266426"/>
                  <a:pt x="8957235" y="568599"/>
                  <a:pt x="6435805" y="410333"/>
                </a:cubicBezTo>
                <a:cubicBezTo>
                  <a:pt x="3914375" y="252067"/>
                  <a:pt x="4396231" y="-217158"/>
                  <a:pt x="3680201" y="117961"/>
                </a:cubicBezTo>
                <a:cubicBezTo>
                  <a:pt x="2296314" y="-244317"/>
                  <a:pt x="3390578" y="1227244"/>
                  <a:pt x="2749228" y="2059094"/>
                </a:cubicBezTo>
                <a:close/>
              </a:path>
            </a:pathLst>
          </a:custGeom>
          <a:solidFill>
            <a:srgbClr val="14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885A4-CCD7-413A-A9FD-36BE2060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767" y="1741156"/>
            <a:ext cx="4996504" cy="54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7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7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accel="59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accel="59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9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9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กล่องข้อความ 18"/>
          <p:cNvSpPr txBox="1"/>
          <p:nvPr/>
        </p:nvSpPr>
        <p:spPr>
          <a:xfrm>
            <a:off x="3181350" y="1741156"/>
            <a:ext cx="7463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ลำดับการกำหนดค่าให้ ทำจาก </a:t>
            </a:r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ซ้าย-ขวา 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และ </a:t>
            </a:r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บน-ล่าง </a:t>
            </a:r>
          </a:p>
          <a:p>
            <a:pPr algn="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และต้อง </a:t>
            </a:r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ห้ามข้ามเด็ดขาด!</a:t>
            </a:r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0" y="356379"/>
            <a:ext cx="11708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88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Assigning initial values to </a:t>
            </a:r>
            <a:r>
              <a:rPr lang="en-US" sz="8800" dirty="0" err="1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endParaRPr lang="th-TH" sz="88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pic>
        <p:nvPicPr>
          <p:cNvPr id="4098" name="Picture 2" descr="Text&#10;&#10;Description automatically genera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t="20558" r="11500" b="17870"/>
          <a:stretch/>
        </p:blipFill>
        <p:spPr bwMode="auto">
          <a:xfrm>
            <a:off x="2628900" y="3201723"/>
            <a:ext cx="4914900" cy="287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รูปแบบอิสระ 8"/>
          <p:cNvSpPr/>
          <p:nvPr/>
        </p:nvSpPr>
        <p:spPr>
          <a:xfrm>
            <a:off x="8377065" y="-37124"/>
            <a:ext cx="11413730" cy="9123239"/>
          </a:xfrm>
          <a:custGeom>
            <a:avLst/>
            <a:gdLst>
              <a:gd name="connsiteX0" fmla="*/ 242967 w 13067850"/>
              <a:gd name="connsiteY0" fmla="*/ 915499 h 9581658"/>
              <a:gd name="connsiteX1" fmla="*/ 1919367 w 13067850"/>
              <a:gd name="connsiteY1" fmla="*/ 2134699 h 9581658"/>
              <a:gd name="connsiteX2" fmla="*/ 1633617 w 13067850"/>
              <a:gd name="connsiteY2" fmla="*/ 4573099 h 9581658"/>
              <a:gd name="connsiteX3" fmla="*/ 490617 w 13067850"/>
              <a:gd name="connsiteY3" fmla="*/ 7278199 h 9581658"/>
              <a:gd name="connsiteX4" fmla="*/ 2014617 w 13067850"/>
              <a:gd name="connsiteY4" fmla="*/ 8745049 h 9581658"/>
              <a:gd name="connsiteX5" fmla="*/ 8720217 w 13067850"/>
              <a:gd name="connsiteY5" fmla="*/ 8935549 h 9581658"/>
              <a:gd name="connsiteX6" fmla="*/ 12777867 w 13067850"/>
              <a:gd name="connsiteY6" fmla="*/ 9106999 h 9581658"/>
              <a:gd name="connsiteX7" fmla="*/ 12492117 w 13067850"/>
              <a:gd name="connsiteY7" fmla="*/ 2134699 h 9581658"/>
              <a:gd name="connsiteX8" fmla="*/ 10491867 w 13067850"/>
              <a:gd name="connsiteY8" fmla="*/ 134449 h 9581658"/>
              <a:gd name="connsiteX9" fmla="*/ 1138317 w 13067850"/>
              <a:gd name="connsiteY9" fmla="*/ 267799 h 9581658"/>
              <a:gd name="connsiteX10" fmla="*/ 242967 w 13067850"/>
              <a:gd name="connsiteY10" fmla="*/ 915499 h 9581658"/>
              <a:gd name="connsiteX0" fmla="*/ 299148 w 13124031"/>
              <a:gd name="connsiteY0" fmla="*/ 915499 h 9581658"/>
              <a:gd name="connsiteX1" fmla="*/ 2813748 w 13124031"/>
              <a:gd name="connsiteY1" fmla="*/ 3258649 h 9581658"/>
              <a:gd name="connsiteX2" fmla="*/ 1689798 w 13124031"/>
              <a:gd name="connsiteY2" fmla="*/ 4573099 h 9581658"/>
              <a:gd name="connsiteX3" fmla="*/ 546798 w 13124031"/>
              <a:gd name="connsiteY3" fmla="*/ 7278199 h 9581658"/>
              <a:gd name="connsiteX4" fmla="*/ 2070798 w 13124031"/>
              <a:gd name="connsiteY4" fmla="*/ 8745049 h 9581658"/>
              <a:gd name="connsiteX5" fmla="*/ 8776398 w 13124031"/>
              <a:gd name="connsiteY5" fmla="*/ 8935549 h 9581658"/>
              <a:gd name="connsiteX6" fmla="*/ 12834048 w 13124031"/>
              <a:gd name="connsiteY6" fmla="*/ 9106999 h 9581658"/>
              <a:gd name="connsiteX7" fmla="*/ 12548298 w 13124031"/>
              <a:gd name="connsiteY7" fmla="*/ 2134699 h 9581658"/>
              <a:gd name="connsiteX8" fmla="*/ 10548048 w 13124031"/>
              <a:gd name="connsiteY8" fmla="*/ 134449 h 9581658"/>
              <a:gd name="connsiteX9" fmla="*/ 1194498 w 13124031"/>
              <a:gd name="connsiteY9" fmla="*/ 267799 h 9581658"/>
              <a:gd name="connsiteX10" fmla="*/ 299148 w 13124031"/>
              <a:gd name="connsiteY10" fmla="*/ 915499 h 9581658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1385181 w 12819414"/>
              <a:gd name="connsiteY2" fmla="*/ 458842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775581 w 12819414"/>
              <a:gd name="connsiteY3" fmla="*/ 75221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606628"/>
              <a:gd name="connsiteX1" fmla="*/ 2509131 w 12819414"/>
              <a:gd name="connsiteY1" fmla="*/ 3273970 h 9606628"/>
              <a:gd name="connsiteX2" fmla="*/ 870831 w 12819414"/>
              <a:gd name="connsiteY2" fmla="*/ 4378870 h 9606628"/>
              <a:gd name="connsiteX3" fmla="*/ 775581 w 12819414"/>
              <a:gd name="connsiteY3" fmla="*/ 7522120 h 9606628"/>
              <a:gd name="connsiteX4" fmla="*/ 5099931 w 12819414"/>
              <a:gd name="connsiteY4" fmla="*/ 8474620 h 9606628"/>
              <a:gd name="connsiteX5" fmla="*/ 8471781 w 12819414"/>
              <a:gd name="connsiteY5" fmla="*/ 8950870 h 9606628"/>
              <a:gd name="connsiteX6" fmla="*/ 12529431 w 12819414"/>
              <a:gd name="connsiteY6" fmla="*/ 9122320 h 9606628"/>
              <a:gd name="connsiteX7" fmla="*/ 12243681 w 12819414"/>
              <a:gd name="connsiteY7" fmla="*/ 2150020 h 9606628"/>
              <a:gd name="connsiteX8" fmla="*/ 10243431 w 12819414"/>
              <a:gd name="connsiteY8" fmla="*/ 149770 h 9606628"/>
              <a:gd name="connsiteX9" fmla="*/ 889881 w 12819414"/>
              <a:gd name="connsiteY9" fmla="*/ 283120 h 9606628"/>
              <a:gd name="connsiteX10" fmla="*/ 566031 w 12819414"/>
              <a:gd name="connsiteY10" fmla="*/ 1388020 h 9606628"/>
              <a:gd name="connsiteX0" fmla="*/ 566031 w 12804655"/>
              <a:gd name="connsiteY0" fmla="*/ 1388020 h 8996869"/>
              <a:gd name="connsiteX1" fmla="*/ 2509131 w 12804655"/>
              <a:gd name="connsiteY1" fmla="*/ 3273970 h 8996869"/>
              <a:gd name="connsiteX2" fmla="*/ 870831 w 12804655"/>
              <a:gd name="connsiteY2" fmla="*/ 4378870 h 8996869"/>
              <a:gd name="connsiteX3" fmla="*/ 775581 w 12804655"/>
              <a:gd name="connsiteY3" fmla="*/ 7522120 h 8996869"/>
              <a:gd name="connsiteX4" fmla="*/ 5099931 w 12804655"/>
              <a:gd name="connsiteY4" fmla="*/ 8474620 h 8996869"/>
              <a:gd name="connsiteX5" fmla="*/ 8471781 w 12804655"/>
              <a:gd name="connsiteY5" fmla="*/ 8950870 h 8996869"/>
              <a:gd name="connsiteX6" fmla="*/ 12510381 w 12804655"/>
              <a:gd name="connsiteY6" fmla="*/ 8207920 h 8996869"/>
              <a:gd name="connsiteX7" fmla="*/ 12243681 w 12804655"/>
              <a:gd name="connsiteY7" fmla="*/ 2150020 h 8996869"/>
              <a:gd name="connsiteX8" fmla="*/ 10243431 w 12804655"/>
              <a:gd name="connsiteY8" fmla="*/ 149770 h 8996869"/>
              <a:gd name="connsiteX9" fmla="*/ 889881 w 12804655"/>
              <a:gd name="connsiteY9" fmla="*/ 283120 h 8996869"/>
              <a:gd name="connsiteX10" fmla="*/ 566031 w 12804655"/>
              <a:gd name="connsiteY10" fmla="*/ 1388020 h 8996869"/>
              <a:gd name="connsiteX0" fmla="*/ 161176 w 12399800"/>
              <a:gd name="connsiteY0" fmla="*/ 1390459 h 8999308"/>
              <a:gd name="connsiteX1" fmla="*/ 2104276 w 12399800"/>
              <a:gd name="connsiteY1" fmla="*/ 3276409 h 8999308"/>
              <a:gd name="connsiteX2" fmla="*/ 465976 w 12399800"/>
              <a:gd name="connsiteY2" fmla="*/ 4381309 h 8999308"/>
              <a:gd name="connsiteX3" fmla="*/ 370726 w 12399800"/>
              <a:gd name="connsiteY3" fmla="*/ 7524559 h 8999308"/>
              <a:gd name="connsiteX4" fmla="*/ 4695076 w 12399800"/>
              <a:gd name="connsiteY4" fmla="*/ 8477059 h 8999308"/>
              <a:gd name="connsiteX5" fmla="*/ 8066926 w 12399800"/>
              <a:gd name="connsiteY5" fmla="*/ 8953309 h 8999308"/>
              <a:gd name="connsiteX6" fmla="*/ 12105526 w 12399800"/>
              <a:gd name="connsiteY6" fmla="*/ 8210359 h 8999308"/>
              <a:gd name="connsiteX7" fmla="*/ 11838826 w 12399800"/>
              <a:gd name="connsiteY7" fmla="*/ 2152459 h 8999308"/>
              <a:gd name="connsiteX8" fmla="*/ 9838576 w 12399800"/>
              <a:gd name="connsiteY8" fmla="*/ 152209 h 8999308"/>
              <a:gd name="connsiteX9" fmla="*/ 3459303 w 12399800"/>
              <a:gd name="connsiteY9" fmla="*/ 207392 h 8999308"/>
              <a:gd name="connsiteX10" fmla="*/ 485026 w 12399800"/>
              <a:gd name="connsiteY10" fmla="*/ 285559 h 8999308"/>
              <a:gd name="connsiteX11" fmla="*/ 161176 w 12399800"/>
              <a:gd name="connsiteY11" fmla="*/ 1390459 h 8999308"/>
              <a:gd name="connsiteX0" fmla="*/ 161176 w 12420950"/>
              <a:gd name="connsiteY0" fmla="*/ 2695988 h 10304837"/>
              <a:gd name="connsiteX1" fmla="*/ 2104276 w 12420950"/>
              <a:gd name="connsiteY1" fmla="*/ 4581938 h 10304837"/>
              <a:gd name="connsiteX2" fmla="*/ 465976 w 12420950"/>
              <a:gd name="connsiteY2" fmla="*/ 5686838 h 10304837"/>
              <a:gd name="connsiteX3" fmla="*/ 370726 w 12420950"/>
              <a:gd name="connsiteY3" fmla="*/ 8830088 h 10304837"/>
              <a:gd name="connsiteX4" fmla="*/ 4695076 w 12420950"/>
              <a:gd name="connsiteY4" fmla="*/ 9782588 h 10304837"/>
              <a:gd name="connsiteX5" fmla="*/ 8066926 w 12420950"/>
              <a:gd name="connsiteY5" fmla="*/ 10258838 h 10304837"/>
              <a:gd name="connsiteX6" fmla="*/ 12105526 w 12420950"/>
              <a:gd name="connsiteY6" fmla="*/ 9515888 h 10304837"/>
              <a:gd name="connsiteX7" fmla="*/ 11838826 w 12420950"/>
              <a:gd name="connsiteY7" fmla="*/ 3457988 h 10304837"/>
              <a:gd name="connsiteX8" fmla="*/ 9305176 w 12420950"/>
              <a:gd name="connsiteY8" fmla="*/ 48038 h 10304837"/>
              <a:gd name="connsiteX9" fmla="*/ 3459303 w 12420950"/>
              <a:gd name="connsiteY9" fmla="*/ 1512921 h 10304837"/>
              <a:gd name="connsiteX10" fmla="*/ 485026 w 12420950"/>
              <a:gd name="connsiteY10" fmla="*/ 1591088 h 10304837"/>
              <a:gd name="connsiteX11" fmla="*/ 161176 w 12420950"/>
              <a:gd name="connsiteY11" fmla="*/ 2695988 h 10304837"/>
              <a:gd name="connsiteX0" fmla="*/ 1197961 w 13457735"/>
              <a:gd name="connsiteY0" fmla="*/ 2695988 h 10304837"/>
              <a:gd name="connsiteX1" fmla="*/ 3141061 w 13457735"/>
              <a:gd name="connsiteY1" fmla="*/ 4581938 h 10304837"/>
              <a:gd name="connsiteX2" fmla="*/ 1502761 w 13457735"/>
              <a:gd name="connsiteY2" fmla="*/ 5686838 h 10304837"/>
              <a:gd name="connsiteX3" fmla="*/ 1407511 w 13457735"/>
              <a:gd name="connsiteY3" fmla="*/ 8830088 h 10304837"/>
              <a:gd name="connsiteX4" fmla="*/ 5731861 w 13457735"/>
              <a:gd name="connsiteY4" fmla="*/ 9782588 h 10304837"/>
              <a:gd name="connsiteX5" fmla="*/ 9103711 w 13457735"/>
              <a:gd name="connsiteY5" fmla="*/ 10258838 h 10304837"/>
              <a:gd name="connsiteX6" fmla="*/ 13142311 w 13457735"/>
              <a:gd name="connsiteY6" fmla="*/ 9515888 h 10304837"/>
              <a:gd name="connsiteX7" fmla="*/ 12875611 w 13457735"/>
              <a:gd name="connsiteY7" fmla="*/ 3457988 h 10304837"/>
              <a:gd name="connsiteX8" fmla="*/ 10341961 w 13457735"/>
              <a:gd name="connsiteY8" fmla="*/ 48038 h 10304837"/>
              <a:gd name="connsiteX9" fmla="*/ 4496088 w 13457735"/>
              <a:gd name="connsiteY9" fmla="*/ 1512921 h 10304837"/>
              <a:gd name="connsiteX10" fmla="*/ 150211 w 13457735"/>
              <a:gd name="connsiteY10" fmla="*/ 1781588 h 10304837"/>
              <a:gd name="connsiteX11" fmla="*/ 1197961 w 13457735"/>
              <a:gd name="connsiteY11" fmla="*/ 2695988 h 10304837"/>
              <a:gd name="connsiteX0" fmla="*/ 1105006 w 13364780"/>
              <a:gd name="connsiteY0" fmla="*/ 2693454 h 10302303"/>
              <a:gd name="connsiteX1" fmla="*/ 3048106 w 13364780"/>
              <a:gd name="connsiteY1" fmla="*/ 4579404 h 10302303"/>
              <a:gd name="connsiteX2" fmla="*/ 1409806 w 13364780"/>
              <a:gd name="connsiteY2" fmla="*/ 5684304 h 10302303"/>
              <a:gd name="connsiteX3" fmla="*/ 1314556 w 13364780"/>
              <a:gd name="connsiteY3" fmla="*/ 8827554 h 10302303"/>
              <a:gd name="connsiteX4" fmla="*/ 5638906 w 13364780"/>
              <a:gd name="connsiteY4" fmla="*/ 9780054 h 10302303"/>
              <a:gd name="connsiteX5" fmla="*/ 9010756 w 13364780"/>
              <a:gd name="connsiteY5" fmla="*/ 10256304 h 10302303"/>
              <a:gd name="connsiteX6" fmla="*/ 13049356 w 13364780"/>
              <a:gd name="connsiteY6" fmla="*/ 9513354 h 10302303"/>
              <a:gd name="connsiteX7" fmla="*/ 12782656 w 13364780"/>
              <a:gd name="connsiteY7" fmla="*/ 3455454 h 10302303"/>
              <a:gd name="connsiteX8" fmla="*/ 10249006 w 13364780"/>
              <a:gd name="connsiteY8" fmla="*/ 45504 h 10302303"/>
              <a:gd name="connsiteX9" fmla="*/ 2802933 w 13364780"/>
              <a:gd name="connsiteY9" fmla="*/ 1624687 h 10302303"/>
              <a:gd name="connsiteX10" fmla="*/ 57256 w 13364780"/>
              <a:gd name="connsiteY10" fmla="*/ 1779054 h 10302303"/>
              <a:gd name="connsiteX11" fmla="*/ 1105006 w 13364780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965419 w 12406043"/>
              <a:gd name="connsiteY10" fmla="*/ 1969554 h 10302303"/>
              <a:gd name="connsiteX11" fmla="*/ 146269 w 12406043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146269 w 12406043"/>
              <a:gd name="connsiteY10" fmla="*/ 2693454 h 10302303"/>
              <a:gd name="connsiteX0" fmla="*/ 146269 w 12406043"/>
              <a:gd name="connsiteY0" fmla="*/ 2683457 h 10292306"/>
              <a:gd name="connsiteX1" fmla="*/ 2089369 w 12406043"/>
              <a:gd name="connsiteY1" fmla="*/ 4569407 h 10292306"/>
              <a:gd name="connsiteX2" fmla="*/ 451069 w 12406043"/>
              <a:gd name="connsiteY2" fmla="*/ 5674307 h 10292306"/>
              <a:gd name="connsiteX3" fmla="*/ 355819 w 12406043"/>
              <a:gd name="connsiteY3" fmla="*/ 8817557 h 10292306"/>
              <a:gd name="connsiteX4" fmla="*/ 4680169 w 12406043"/>
              <a:gd name="connsiteY4" fmla="*/ 9770057 h 10292306"/>
              <a:gd name="connsiteX5" fmla="*/ 8052019 w 12406043"/>
              <a:gd name="connsiteY5" fmla="*/ 10246307 h 10292306"/>
              <a:gd name="connsiteX6" fmla="*/ 12090619 w 12406043"/>
              <a:gd name="connsiteY6" fmla="*/ 9503357 h 10292306"/>
              <a:gd name="connsiteX7" fmla="*/ 11823919 w 12406043"/>
              <a:gd name="connsiteY7" fmla="*/ 3445457 h 10292306"/>
              <a:gd name="connsiteX8" fmla="*/ 9290269 w 12406043"/>
              <a:gd name="connsiteY8" fmla="*/ 35507 h 10292306"/>
              <a:gd name="connsiteX9" fmla="*/ 2339496 w 12406043"/>
              <a:gd name="connsiteY9" fmla="*/ 2224290 h 10292306"/>
              <a:gd name="connsiteX10" fmla="*/ 146269 w 12406043"/>
              <a:gd name="connsiteY10" fmla="*/ 2683457 h 10292306"/>
              <a:gd name="connsiteX0" fmla="*/ 721 w 12260495"/>
              <a:gd name="connsiteY0" fmla="*/ 2683457 h 10292306"/>
              <a:gd name="connsiteX1" fmla="*/ 1943821 w 12260495"/>
              <a:gd name="connsiteY1" fmla="*/ 4569407 h 10292306"/>
              <a:gd name="connsiteX2" fmla="*/ 1219921 w 12260495"/>
              <a:gd name="connsiteY2" fmla="*/ 5750507 h 10292306"/>
              <a:gd name="connsiteX3" fmla="*/ 210271 w 12260495"/>
              <a:gd name="connsiteY3" fmla="*/ 8817557 h 10292306"/>
              <a:gd name="connsiteX4" fmla="*/ 4534621 w 12260495"/>
              <a:gd name="connsiteY4" fmla="*/ 9770057 h 10292306"/>
              <a:gd name="connsiteX5" fmla="*/ 7906471 w 12260495"/>
              <a:gd name="connsiteY5" fmla="*/ 10246307 h 10292306"/>
              <a:gd name="connsiteX6" fmla="*/ 11945071 w 12260495"/>
              <a:gd name="connsiteY6" fmla="*/ 9503357 h 10292306"/>
              <a:gd name="connsiteX7" fmla="*/ 11678371 w 12260495"/>
              <a:gd name="connsiteY7" fmla="*/ 3445457 h 10292306"/>
              <a:gd name="connsiteX8" fmla="*/ 9144721 w 12260495"/>
              <a:gd name="connsiteY8" fmla="*/ 35507 h 10292306"/>
              <a:gd name="connsiteX9" fmla="*/ 2193948 w 12260495"/>
              <a:gd name="connsiteY9" fmla="*/ 2224290 h 10292306"/>
              <a:gd name="connsiteX10" fmla="*/ 721 w 12260495"/>
              <a:gd name="connsiteY10" fmla="*/ 2683457 h 10292306"/>
              <a:gd name="connsiteX0" fmla="*/ 10356 w 12270130"/>
              <a:gd name="connsiteY0" fmla="*/ 2683457 h 10292306"/>
              <a:gd name="connsiteX1" fmla="*/ 2867856 w 12270130"/>
              <a:gd name="connsiteY1" fmla="*/ 4798007 h 10292306"/>
              <a:gd name="connsiteX2" fmla="*/ 1229556 w 12270130"/>
              <a:gd name="connsiteY2" fmla="*/ 5750507 h 10292306"/>
              <a:gd name="connsiteX3" fmla="*/ 219906 w 12270130"/>
              <a:gd name="connsiteY3" fmla="*/ 8817557 h 10292306"/>
              <a:gd name="connsiteX4" fmla="*/ 4544256 w 12270130"/>
              <a:gd name="connsiteY4" fmla="*/ 9770057 h 10292306"/>
              <a:gd name="connsiteX5" fmla="*/ 7916106 w 12270130"/>
              <a:gd name="connsiteY5" fmla="*/ 10246307 h 10292306"/>
              <a:gd name="connsiteX6" fmla="*/ 11954706 w 12270130"/>
              <a:gd name="connsiteY6" fmla="*/ 9503357 h 10292306"/>
              <a:gd name="connsiteX7" fmla="*/ 11688006 w 12270130"/>
              <a:gd name="connsiteY7" fmla="*/ 3445457 h 10292306"/>
              <a:gd name="connsiteX8" fmla="*/ 9154356 w 12270130"/>
              <a:gd name="connsiteY8" fmla="*/ 35507 h 10292306"/>
              <a:gd name="connsiteX9" fmla="*/ 2203583 w 12270130"/>
              <a:gd name="connsiteY9" fmla="*/ 2224290 h 10292306"/>
              <a:gd name="connsiteX10" fmla="*/ 10356 w 12270130"/>
              <a:gd name="connsiteY10" fmla="*/ 2683457 h 10292306"/>
              <a:gd name="connsiteX0" fmla="*/ 64898 w 12324672"/>
              <a:gd name="connsiteY0" fmla="*/ 2683457 h 10292306"/>
              <a:gd name="connsiteX1" fmla="*/ 2922398 w 12324672"/>
              <a:gd name="connsiteY1" fmla="*/ 4798007 h 10292306"/>
              <a:gd name="connsiteX2" fmla="*/ 712598 w 12324672"/>
              <a:gd name="connsiteY2" fmla="*/ 5941007 h 10292306"/>
              <a:gd name="connsiteX3" fmla="*/ 274448 w 12324672"/>
              <a:gd name="connsiteY3" fmla="*/ 8817557 h 10292306"/>
              <a:gd name="connsiteX4" fmla="*/ 4598798 w 12324672"/>
              <a:gd name="connsiteY4" fmla="*/ 9770057 h 10292306"/>
              <a:gd name="connsiteX5" fmla="*/ 7970648 w 12324672"/>
              <a:gd name="connsiteY5" fmla="*/ 10246307 h 10292306"/>
              <a:gd name="connsiteX6" fmla="*/ 12009248 w 12324672"/>
              <a:gd name="connsiteY6" fmla="*/ 9503357 h 10292306"/>
              <a:gd name="connsiteX7" fmla="*/ 11742548 w 12324672"/>
              <a:gd name="connsiteY7" fmla="*/ 3445457 h 10292306"/>
              <a:gd name="connsiteX8" fmla="*/ 9208898 w 12324672"/>
              <a:gd name="connsiteY8" fmla="*/ 35507 h 10292306"/>
              <a:gd name="connsiteX9" fmla="*/ 2258125 w 12324672"/>
              <a:gd name="connsiteY9" fmla="*/ 2224290 h 10292306"/>
              <a:gd name="connsiteX10" fmla="*/ 64898 w 12324672"/>
              <a:gd name="connsiteY10" fmla="*/ 2683457 h 10292306"/>
              <a:gd name="connsiteX0" fmla="*/ 64898 w 12713081"/>
              <a:gd name="connsiteY0" fmla="*/ 2796351 h 10405200"/>
              <a:gd name="connsiteX1" fmla="*/ 2922398 w 12713081"/>
              <a:gd name="connsiteY1" fmla="*/ 4910901 h 10405200"/>
              <a:gd name="connsiteX2" fmla="*/ 712598 w 12713081"/>
              <a:gd name="connsiteY2" fmla="*/ 6053901 h 10405200"/>
              <a:gd name="connsiteX3" fmla="*/ 274448 w 12713081"/>
              <a:gd name="connsiteY3" fmla="*/ 8930451 h 10405200"/>
              <a:gd name="connsiteX4" fmla="*/ 4598798 w 12713081"/>
              <a:gd name="connsiteY4" fmla="*/ 9882951 h 10405200"/>
              <a:gd name="connsiteX5" fmla="*/ 7970648 w 12713081"/>
              <a:gd name="connsiteY5" fmla="*/ 10359201 h 10405200"/>
              <a:gd name="connsiteX6" fmla="*/ 12009248 w 12713081"/>
              <a:gd name="connsiteY6" fmla="*/ 9616251 h 10405200"/>
              <a:gd name="connsiteX7" fmla="*/ 11742548 w 12713081"/>
              <a:gd name="connsiteY7" fmla="*/ 3558351 h 10405200"/>
              <a:gd name="connsiteX8" fmla="*/ 2503298 w 12713081"/>
              <a:gd name="connsiteY8" fmla="*/ 34101 h 10405200"/>
              <a:gd name="connsiteX9" fmla="*/ 2258125 w 12713081"/>
              <a:gd name="connsiteY9" fmla="*/ 2337184 h 10405200"/>
              <a:gd name="connsiteX10" fmla="*/ 64898 w 12713081"/>
              <a:gd name="connsiteY10" fmla="*/ 2796351 h 10405200"/>
              <a:gd name="connsiteX0" fmla="*/ 64898 w 12626772"/>
              <a:gd name="connsiteY0" fmla="*/ 27963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4898 w 12626772"/>
              <a:gd name="connsiteY10" fmla="*/ 2796351 h 10405200"/>
              <a:gd name="connsiteX0" fmla="*/ 6618098 w 12626772"/>
              <a:gd name="connsiteY0" fmla="*/ 38631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618098 w 12626772"/>
              <a:gd name="connsiteY10" fmla="*/ 3863151 h 10405200"/>
              <a:gd name="connsiteX0" fmla="*/ 6618098 w 12626772"/>
              <a:gd name="connsiteY0" fmla="*/ 3869563 h 10411612"/>
              <a:gd name="connsiteX1" fmla="*/ 2922398 w 12626772"/>
              <a:gd name="connsiteY1" fmla="*/ 4917313 h 10411612"/>
              <a:gd name="connsiteX2" fmla="*/ 712598 w 12626772"/>
              <a:gd name="connsiteY2" fmla="*/ 6060313 h 10411612"/>
              <a:gd name="connsiteX3" fmla="*/ 274448 w 12626772"/>
              <a:gd name="connsiteY3" fmla="*/ 8936863 h 10411612"/>
              <a:gd name="connsiteX4" fmla="*/ 4598798 w 12626772"/>
              <a:gd name="connsiteY4" fmla="*/ 9889363 h 10411612"/>
              <a:gd name="connsiteX5" fmla="*/ 7970648 w 12626772"/>
              <a:gd name="connsiteY5" fmla="*/ 10365613 h 10411612"/>
              <a:gd name="connsiteX6" fmla="*/ 12009248 w 12626772"/>
              <a:gd name="connsiteY6" fmla="*/ 9622663 h 10411612"/>
              <a:gd name="connsiteX7" fmla="*/ 11742548 w 12626772"/>
              <a:gd name="connsiteY7" fmla="*/ 3564763 h 10411612"/>
              <a:gd name="connsiteX8" fmla="*/ 3798698 w 12626772"/>
              <a:gd name="connsiteY8" fmla="*/ 40513 h 10411612"/>
              <a:gd name="connsiteX9" fmla="*/ 3286825 w 12626772"/>
              <a:gd name="connsiteY9" fmla="*/ 1886396 h 10411612"/>
              <a:gd name="connsiteX10" fmla="*/ 6618098 w 12626772"/>
              <a:gd name="connsiteY10" fmla="*/ 3869563 h 10411612"/>
              <a:gd name="connsiteX0" fmla="*/ 6618098 w 12508733"/>
              <a:gd name="connsiteY0" fmla="*/ 2346811 h 8888860"/>
              <a:gd name="connsiteX1" fmla="*/ 2922398 w 12508733"/>
              <a:gd name="connsiteY1" fmla="*/ 3394561 h 8888860"/>
              <a:gd name="connsiteX2" fmla="*/ 712598 w 12508733"/>
              <a:gd name="connsiteY2" fmla="*/ 4537561 h 8888860"/>
              <a:gd name="connsiteX3" fmla="*/ 274448 w 12508733"/>
              <a:gd name="connsiteY3" fmla="*/ 7414111 h 8888860"/>
              <a:gd name="connsiteX4" fmla="*/ 4598798 w 12508733"/>
              <a:gd name="connsiteY4" fmla="*/ 8366611 h 8888860"/>
              <a:gd name="connsiteX5" fmla="*/ 7970648 w 12508733"/>
              <a:gd name="connsiteY5" fmla="*/ 8842861 h 8888860"/>
              <a:gd name="connsiteX6" fmla="*/ 12009248 w 12508733"/>
              <a:gd name="connsiteY6" fmla="*/ 8099911 h 8888860"/>
              <a:gd name="connsiteX7" fmla="*/ 11742548 w 12508733"/>
              <a:gd name="connsiteY7" fmla="*/ 2042011 h 8888860"/>
              <a:gd name="connsiteX8" fmla="*/ 5665598 w 12508733"/>
              <a:gd name="connsiteY8" fmla="*/ 117961 h 8888860"/>
              <a:gd name="connsiteX9" fmla="*/ 3286825 w 12508733"/>
              <a:gd name="connsiteY9" fmla="*/ 363644 h 8888860"/>
              <a:gd name="connsiteX10" fmla="*/ 6618098 w 12508733"/>
              <a:gd name="connsiteY10" fmla="*/ 2346811 h 8888860"/>
              <a:gd name="connsiteX0" fmla="*/ 6992373 w 12883008"/>
              <a:gd name="connsiteY0" fmla="*/ 2346811 h 8888860"/>
              <a:gd name="connsiteX1" fmla="*/ 3296673 w 12883008"/>
              <a:gd name="connsiteY1" fmla="*/ 3394561 h 8888860"/>
              <a:gd name="connsiteX2" fmla="*/ 65857 w 12883008"/>
              <a:gd name="connsiteY2" fmla="*/ 6910472 h 8888860"/>
              <a:gd name="connsiteX3" fmla="*/ 1086873 w 12883008"/>
              <a:gd name="connsiteY3" fmla="*/ 4537561 h 8888860"/>
              <a:gd name="connsiteX4" fmla="*/ 648723 w 12883008"/>
              <a:gd name="connsiteY4" fmla="*/ 7414111 h 8888860"/>
              <a:gd name="connsiteX5" fmla="*/ 4973073 w 12883008"/>
              <a:gd name="connsiteY5" fmla="*/ 8366611 h 8888860"/>
              <a:gd name="connsiteX6" fmla="*/ 8344923 w 12883008"/>
              <a:gd name="connsiteY6" fmla="*/ 8842861 h 8888860"/>
              <a:gd name="connsiteX7" fmla="*/ 12383523 w 12883008"/>
              <a:gd name="connsiteY7" fmla="*/ 8099911 h 8888860"/>
              <a:gd name="connsiteX8" fmla="*/ 12116823 w 12883008"/>
              <a:gd name="connsiteY8" fmla="*/ 2042011 h 8888860"/>
              <a:gd name="connsiteX9" fmla="*/ 6039873 w 12883008"/>
              <a:gd name="connsiteY9" fmla="*/ 117961 h 8888860"/>
              <a:gd name="connsiteX10" fmla="*/ 3661100 w 12883008"/>
              <a:gd name="connsiteY10" fmla="*/ 363644 h 8888860"/>
              <a:gd name="connsiteX11" fmla="*/ 6992373 w 12883008"/>
              <a:gd name="connsiteY11" fmla="*/ 2346811 h 8888860"/>
              <a:gd name="connsiteX0" fmla="*/ 7153513 w 13044148"/>
              <a:gd name="connsiteY0" fmla="*/ 2346811 h 8888860"/>
              <a:gd name="connsiteX1" fmla="*/ 3457813 w 13044148"/>
              <a:gd name="connsiteY1" fmla="*/ 3394561 h 8888860"/>
              <a:gd name="connsiteX2" fmla="*/ 226997 w 13044148"/>
              <a:gd name="connsiteY2" fmla="*/ 6910472 h 8888860"/>
              <a:gd name="connsiteX3" fmla="*/ 809863 w 13044148"/>
              <a:gd name="connsiteY3" fmla="*/ 7414111 h 8888860"/>
              <a:gd name="connsiteX4" fmla="*/ 5134213 w 13044148"/>
              <a:gd name="connsiteY4" fmla="*/ 8366611 h 8888860"/>
              <a:gd name="connsiteX5" fmla="*/ 8506063 w 13044148"/>
              <a:gd name="connsiteY5" fmla="*/ 8842861 h 8888860"/>
              <a:gd name="connsiteX6" fmla="*/ 12544663 w 13044148"/>
              <a:gd name="connsiteY6" fmla="*/ 8099911 h 8888860"/>
              <a:gd name="connsiteX7" fmla="*/ 12277963 w 13044148"/>
              <a:gd name="connsiteY7" fmla="*/ 2042011 h 8888860"/>
              <a:gd name="connsiteX8" fmla="*/ 6201013 w 13044148"/>
              <a:gd name="connsiteY8" fmla="*/ 117961 h 8888860"/>
              <a:gd name="connsiteX9" fmla="*/ 3822240 w 13044148"/>
              <a:gd name="connsiteY9" fmla="*/ 363644 h 8888860"/>
              <a:gd name="connsiteX10" fmla="*/ 7153513 w 13044148"/>
              <a:gd name="connsiteY10" fmla="*/ 2346811 h 8888860"/>
              <a:gd name="connsiteX0" fmla="*/ 7153513 w 13044148"/>
              <a:gd name="connsiteY0" fmla="*/ 2346811 h 8888860"/>
              <a:gd name="connsiteX1" fmla="*/ 4067413 w 13044148"/>
              <a:gd name="connsiteY1" fmla="*/ 3585061 h 8888860"/>
              <a:gd name="connsiteX2" fmla="*/ 226997 w 13044148"/>
              <a:gd name="connsiteY2" fmla="*/ 6910472 h 8888860"/>
              <a:gd name="connsiteX3" fmla="*/ 809863 w 13044148"/>
              <a:gd name="connsiteY3" fmla="*/ 7414111 h 8888860"/>
              <a:gd name="connsiteX4" fmla="*/ 5134213 w 13044148"/>
              <a:gd name="connsiteY4" fmla="*/ 8366611 h 8888860"/>
              <a:gd name="connsiteX5" fmla="*/ 8506063 w 13044148"/>
              <a:gd name="connsiteY5" fmla="*/ 8842861 h 8888860"/>
              <a:gd name="connsiteX6" fmla="*/ 12544663 w 13044148"/>
              <a:gd name="connsiteY6" fmla="*/ 8099911 h 8888860"/>
              <a:gd name="connsiteX7" fmla="*/ 12277963 w 13044148"/>
              <a:gd name="connsiteY7" fmla="*/ 2042011 h 8888860"/>
              <a:gd name="connsiteX8" fmla="*/ 6201013 w 13044148"/>
              <a:gd name="connsiteY8" fmla="*/ 117961 h 8888860"/>
              <a:gd name="connsiteX9" fmla="*/ 3822240 w 13044148"/>
              <a:gd name="connsiteY9" fmla="*/ 363644 h 8888860"/>
              <a:gd name="connsiteX10" fmla="*/ 7153513 w 13044148"/>
              <a:gd name="connsiteY10" fmla="*/ 2346811 h 8888860"/>
              <a:gd name="connsiteX0" fmla="*/ 6893617 w 12784252"/>
              <a:gd name="connsiteY0" fmla="*/ 2346811 h 8888860"/>
              <a:gd name="connsiteX1" fmla="*/ 3807517 w 12784252"/>
              <a:gd name="connsiteY1" fmla="*/ 3585061 h 8888860"/>
              <a:gd name="connsiteX2" fmla="*/ 348101 w 12784252"/>
              <a:gd name="connsiteY2" fmla="*/ 7291472 h 8888860"/>
              <a:gd name="connsiteX3" fmla="*/ 549967 w 12784252"/>
              <a:gd name="connsiteY3" fmla="*/ 7414111 h 8888860"/>
              <a:gd name="connsiteX4" fmla="*/ 4874317 w 12784252"/>
              <a:gd name="connsiteY4" fmla="*/ 8366611 h 8888860"/>
              <a:gd name="connsiteX5" fmla="*/ 8246167 w 12784252"/>
              <a:gd name="connsiteY5" fmla="*/ 8842861 h 8888860"/>
              <a:gd name="connsiteX6" fmla="*/ 12284767 w 12784252"/>
              <a:gd name="connsiteY6" fmla="*/ 8099911 h 8888860"/>
              <a:gd name="connsiteX7" fmla="*/ 12018067 w 12784252"/>
              <a:gd name="connsiteY7" fmla="*/ 2042011 h 8888860"/>
              <a:gd name="connsiteX8" fmla="*/ 5941117 w 12784252"/>
              <a:gd name="connsiteY8" fmla="*/ 117961 h 8888860"/>
              <a:gd name="connsiteX9" fmla="*/ 3562344 w 12784252"/>
              <a:gd name="connsiteY9" fmla="*/ 363644 h 8888860"/>
              <a:gd name="connsiteX10" fmla="*/ 6893617 w 12784252"/>
              <a:gd name="connsiteY10" fmla="*/ 2346811 h 8888860"/>
              <a:gd name="connsiteX0" fmla="*/ 6554371 w 12445006"/>
              <a:gd name="connsiteY0" fmla="*/ 2346811 h 8888860"/>
              <a:gd name="connsiteX1" fmla="*/ 3468271 w 12445006"/>
              <a:gd name="connsiteY1" fmla="*/ 3585061 h 8888860"/>
              <a:gd name="connsiteX2" fmla="*/ 8855 w 12445006"/>
              <a:gd name="connsiteY2" fmla="*/ 7291472 h 8888860"/>
              <a:gd name="connsiteX3" fmla="*/ 4535071 w 12445006"/>
              <a:gd name="connsiteY3" fmla="*/ 8366611 h 8888860"/>
              <a:gd name="connsiteX4" fmla="*/ 7906921 w 12445006"/>
              <a:gd name="connsiteY4" fmla="*/ 8842861 h 8888860"/>
              <a:gd name="connsiteX5" fmla="*/ 11945521 w 12445006"/>
              <a:gd name="connsiteY5" fmla="*/ 8099911 h 8888860"/>
              <a:gd name="connsiteX6" fmla="*/ 11678821 w 12445006"/>
              <a:gd name="connsiteY6" fmla="*/ 2042011 h 8888860"/>
              <a:gd name="connsiteX7" fmla="*/ 5601871 w 12445006"/>
              <a:gd name="connsiteY7" fmla="*/ 117961 h 8888860"/>
              <a:gd name="connsiteX8" fmla="*/ 3223098 w 12445006"/>
              <a:gd name="connsiteY8" fmla="*/ 363644 h 8888860"/>
              <a:gd name="connsiteX9" fmla="*/ 6554371 w 12445006"/>
              <a:gd name="connsiteY9" fmla="*/ 2346811 h 8888860"/>
              <a:gd name="connsiteX0" fmla="*/ 5529817 w 11420452"/>
              <a:gd name="connsiteY0" fmla="*/ 2346811 h 8888860"/>
              <a:gd name="connsiteX1" fmla="*/ 2443717 w 11420452"/>
              <a:gd name="connsiteY1" fmla="*/ 3585061 h 8888860"/>
              <a:gd name="connsiteX2" fmla="*/ 13001 w 11420452"/>
              <a:gd name="connsiteY2" fmla="*/ 7024772 h 8888860"/>
              <a:gd name="connsiteX3" fmla="*/ 3510517 w 11420452"/>
              <a:gd name="connsiteY3" fmla="*/ 8366611 h 8888860"/>
              <a:gd name="connsiteX4" fmla="*/ 6882367 w 11420452"/>
              <a:gd name="connsiteY4" fmla="*/ 8842861 h 8888860"/>
              <a:gd name="connsiteX5" fmla="*/ 10920967 w 11420452"/>
              <a:gd name="connsiteY5" fmla="*/ 8099911 h 8888860"/>
              <a:gd name="connsiteX6" fmla="*/ 10654267 w 11420452"/>
              <a:gd name="connsiteY6" fmla="*/ 2042011 h 8888860"/>
              <a:gd name="connsiteX7" fmla="*/ 4577317 w 11420452"/>
              <a:gd name="connsiteY7" fmla="*/ 117961 h 8888860"/>
              <a:gd name="connsiteX8" fmla="*/ 2198544 w 11420452"/>
              <a:gd name="connsiteY8" fmla="*/ 363644 h 8888860"/>
              <a:gd name="connsiteX9" fmla="*/ 5529817 w 11420452"/>
              <a:gd name="connsiteY9" fmla="*/ 2346811 h 8888860"/>
              <a:gd name="connsiteX0" fmla="*/ 5529817 w 11420452"/>
              <a:gd name="connsiteY0" fmla="*/ 2581190 h 9123239"/>
              <a:gd name="connsiteX1" fmla="*/ 2443717 w 11420452"/>
              <a:gd name="connsiteY1" fmla="*/ 3819440 h 9123239"/>
              <a:gd name="connsiteX2" fmla="*/ 13001 w 11420452"/>
              <a:gd name="connsiteY2" fmla="*/ 7259151 h 9123239"/>
              <a:gd name="connsiteX3" fmla="*/ 3510517 w 11420452"/>
              <a:gd name="connsiteY3" fmla="*/ 8600990 h 9123239"/>
              <a:gd name="connsiteX4" fmla="*/ 6882367 w 11420452"/>
              <a:gd name="connsiteY4" fmla="*/ 9077240 h 9123239"/>
              <a:gd name="connsiteX5" fmla="*/ 10920967 w 11420452"/>
              <a:gd name="connsiteY5" fmla="*/ 8334290 h 9123239"/>
              <a:gd name="connsiteX6" fmla="*/ 10654267 w 11420452"/>
              <a:gd name="connsiteY6" fmla="*/ 2276390 h 9123239"/>
              <a:gd name="connsiteX7" fmla="*/ 4577317 w 11420452"/>
              <a:gd name="connsiteY7" fmla="*/ 352340 h 9123239"/>
              <a:gd name="connsiteX8" fmla="*/ 3817794 w 11420452"/>
              <a:gd name="connsiteY8" fmla="*/ 7473 h 9123239"/>
              <a:gd name="connsiteX9" fmla="*/ 5529817 w 11420452"/>
              <a:gd name="connsiteY9" fmla="*/ 2581190 h 9123239"/>
              <a:gd name="connsiteX0" fmla="*/ 5523095 w 11413730"/>
              <a:gd name="connsiteY0" fmla="*/ 2581190 h 9123239"/>
              <a:gd name="connsiteX1" fmla="*/ 2722745 w 11413730"/>
              <a:gd name="connsiteY1" fmla="*/ 3533690 h 9123239"/>
              <a:gd name="connsiteX2" fmla="*/ 6279 w 11413730"/>
              <a:gd name="connsiteY2" fmla="*/ 7259151 h 9123239"/>
              <a:gd name="connsiteX3" fmla="*/ 3503795 w 11413730"/>
              <a:gd name="connsiteY3" fmla="*/ 8600990 h 9123239"/>
              <a:gd name="connsiteX4" fmla="*/ 6875645 w 11413730"/>
              <a:gd name="connsiteY4" fmla="*/ 9077240 h 9123239"/>
              <a:gd name="connsiteX5" fmla="*/ 10914245 w 11413730"/>
              <a:gd name="connsiteY5" fmla="*/ 8334290 h 9123239"/>
              <a:gd name="connsiteX6" fmla="*/ 10647545 w 11413730"/>
              <a:gd name="connsiteY6" fmla="*/ 2276390 h 9123239"/>
              <a:gd name="connsiteX7" fmla="*/ 4570595 w 11413730"/>
              <a:gd name="connsiteY7" fmla="*/ 352340 h 9123239"/>
              <a:gd name="connsiteX8" fmla="*/ 3811072 w 11413730"/>
              <a:gd name="connsiteY8" fmla="*/ 7473 h 9123239"/>
              <a:gd name="connsiteX9" fmla="*/ 5523095 w 11413730"/>
              <a:gd name="connsiteY9" fmla="*/ 2581190 h 912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3730" h="9123239">
                <a:moveTo>
                  <a:pt x="5523095" y="2581190"/>
                </a:moveTo>
                <a:cubicBezTo>
                  <a:pt x="5341707" y="3168893"/>
                  <a:pt x="3642214" y="2754030"/>
                  <a:pt x="2722745" y="3533690"/>
                </a:cubicBezTo>
                <a:cubicBezTo>
                  <a:pt x="1803276" y="4313350"/>
                  <a:pt x="-123896" y="6414601"/>
                  <a:pt x="6279" y="7259151"/>
                </a:cubicBezTo>
                <a:cubicBezTo>
                  <a:pt x="136454" y="8103701"/>
                  <a:pt x="2358901" y="8297975"/>
                  <a:pt x="3503795" y="8600990"/>
                </a:cubicBezTo>
                <a:cubicBezTo>
                  <a:pt x="4648689" y="8904005"/>
                  <a:pt x="5640570" y="9121690"/>
                  <a:pt x="6875645" y="9077240"/>
                </a:cubicBezTo>
                <a:cubicBezTo>
                  <a:pt x="8110720" y="9032790"/>
                  <a:pt x="10285595" y="9467765"/>
                  <a:pt x="10914245" y="8334290"/>
                </a:cubicBezTo>
                <a:cubicBezTo>
                  <a:pt x="11542895" y="7200815"/>
                  <a:pt x="11704820" y="3606715"/>
                  <a:pt x="10647545" y="2276390"/>
                </a:cubicBezTo>
                <a:cubicBezTo>
                  <a:pt x="9590270" y="946065"/>
                  <a:pt x="5954482" y="714618"/>
                  <a:pt x="4570595" y="352340"/>
                </a:cubicBezTo>
                <a:cubicBezTo>
                  <a:pt x="3186708" y="-9938"/>
                  <a:pt x="5369997" y="-14752"/>
                  <a:pt x="3811072" y="7473"/>
                </a:cubicBezTo>
                <a:cubicBezTo>
                  <a:pt x="2287072" y="448798"/>
                  <a:pt x="5704483" y="1993487"/>
                  <a:pt x="5523095" y="2581190"/>
                </a:cubicBezTo>
                <a:close/>
              </a:path>
            </a:pathLst>
          </a:cu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รูปแบบอิสระ 9"/>
          <p:cNvSpPr/>
          <p:nvPr/>
        </p:nvSpPr>
        <p:spPr>
          <a:xfrm>
            <a:off x="9023271" y="-1181858"/>
            <a:ext cx="19855594" cy="10462912"/>
          </a:xfrm>
          <a:custGeom>
            <a:avLst/>
            <a:gdLst>
              <a:gd name="connsiteX0" fmla="*/ 242967 w 13067850"/>
              <a:gd name="connsiteY0" fmla="*/ 915499 h 9581658"/>
              <a:gd name="connsiteX1" fmla="*/ 1919367 w 13067850"/>
              <a:gd name="connsiteY1" fmla="*/ 2134699 h 9581658"/>
              <a:gd name="connsiteX2" fmla="*/ 1633617 w 13067850"/>
              <a:gd name="connsiteY2" fmla="*/ 4573099 h 9581658"/>
              <a:gd name="connsiteX3" fmla="*/ 490617 w 13067850"/>
              <a:gd name="connsiteY3" fmla="*/ 7278199 h 9581658"/>
              <a:gd name="connsiteX4" fmla="*/ 2014617 w 13067850"/>
              <a:gd name="connsiteY4" fmla="*/ 8745049 h 9581658"/>
              <a:gd name="connsiteX5" fmla="*/ 8720217 w 13067850"/>
              <a:gd name="connsiteY5" fmla="*/ 8935549 h 9581658"/>
              <a:gd name="connsiteX6" fmla="*/ 12777867 w 13067850"/>
              <a:gd name="connsiteY6" fmla="*/ 9106999 h 9581658"/>
              <a:gd name="connsiteX7" fmla="*/ 12492117 w 13067850"/>
              <a:gd name="connsiteY7" fmla="*/ 2134699 h 9581658"/>
              <a:gd name="connsiteX8" fmla="*/ 10491867 w 13067850"/>
              <a:gd name="connsiteY8" fmla="*/ 134449 h 9581658"/>
              <a:gd name="connsiteX9" fmla="*/ 1138317 w 13067850"/>
              <a:gd name="connsiteY9" fmla="*/ 267799 h 9581658"/>
              <a:gd name="connsiteX10" fmla="*/ 242967 w 13067850"/>
              <a:gd name="connsiteY10" fmla="*/ 915499 h 9581658"/>
              <a:gd name="connsiteX0" fmla="*/ 299148 w 13124031"/>
              <a:gd name="connsiteY0" fmla="*/ 915499 h 9581658"/>
              <a:gd name="connsiteX1" fmla="*/ 2813748 w 13124031"/>
              <a:gd name="connsiteY1" fmla="*/ 3258649 h 9581658"/>
              <a:gd name="connsiteX2" fmla="*/ 1689798 w 13124031"/>
              <a:gd name="connsiteY2" fmla="*/ 4573099 h 9581658"/>
              <a:gd name="connsiteX3" fmla="*/ 546798 w 13124031"/>
              <a:gd name="connsiteY3" fmla="*/ 7278199 h 9581658"/>
              <a:gd name="connsiteX4" fmla="*/ 2070798 w 13124031"/>
              <a:gd name="connsiteY4" fmla="*/ 8745049 h 9581658"/>
              <a:gd name="connsiteX5" fmla="*/ 8776398 w 13124031"/>
              <a:gd name="connsiteY5" fmla="*/ 8935549 h 9581658"/>
              <a:gd name="connsiteX6" fmla="*/ 12834048 w 13124031"/>
              <a:gd name="connsiteY6" fmla="*/ 9106999 h 9581658"/>
              <a:gd name="connsiteX7" fmla="*/ 12548298 w 13124031"/>
              <a:gd name="connsiteY7" fmla="*/ 2134699 h 9581658"/>
              <a:gd name="connsiteX8" fmla="*/ 10548048 w 13124031"/>
              <a:gd name="connsiteY8" fmla="*/ 134449 h 9581658"/>
              <a:gd name="connsiteX9" fmla="*/ 1194498 w 13124031"/>
              <a:gd name="connsiteY9" fmla="*/ 267799 h 9581658"/>
              <a:gd name="connsiteX10" fmla="*/ 299148 w 13124031"/>
              <a:gd name="connsiteY10" fmla="*/ 915499 h 9581658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1385181 w 12819414"/>
              <a:gd name="connsiteY2" fmla="*/ 458842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775581 w 12819414"/>
              <a:gd name="connsiteY3" fmla="*/ 75221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606628"/>
              <a:gd name="connsiteX1" fmla="*/ 2509131 w 12819414"/>
              <a:gd name="connsiteY1" fmla="*/ 3273970 h 9606628"/>
              <a:gd name="connsiteX2" fmla="*/ 870831 w 12819414"/>
              <a:gd name="connsiteY2" fmla="*/ 4378870 h 9606628"/>
              <a:gd name="connsiteX3" fmla="*/ 775581 w 12819414"/>
              <a:gd name="connsiteY3" fmla="*/ 7522120 h 9606628"/>
              <a:gd name="connsiteX4" fmla="*/ 5099931 w 12819414"/>
              <a:gd name="connsiteY4" fmla="*/ 8474620 h 9606628"/>
              <a:gd name="connsiteX5" fmla="*/ 8471781 w 12819414"/>
              <a:gd name="connsiteY5" fmla="*/ 8950870 h 9606628"/>
              <a:gd name="connsiteX6" fmla="*/ 12529431 w 12819414"/>
              <a:gd name="connsiteY6" fmla="*/ 9122320 h 9606628"/>
              <a:gd name="connsiteX7" fmla="*/ 12243681 w 12819414"/>
              <a:gd name="connsiteY7" fmla="*/ 2150020 h 9606628"/>
              <a:gd name="connsiteX8" fmla="*/ 10243431 w 12819414"/>
              <a:gd name="connsiteY8" fmla="*/ 149770 h 9606628"/>
              <a:gd name="connsiteX9" fmla="*/ 889881 w 12819414"/>
              <a:gd name="connsiteY9" fmla="*/ 283120 h 9606628"/>
              <a:gd name="connsiteX10" fmla="*/ 566031 w 12819414"/>
              <a:gd name="connsiteY10" fmla="*/ 1388020 h 9606628"/>
              <a:gd name="connsiteX0" fmla="*/ 566031 w 12804655"/>
              <a:gd name="connsiteY0" fmla="*/ 1388020 h 8996869"/>
              <a:gd name="connsiteX1" fmla="*/ 2509131 w 12804655"/>
              <a:gd name="connsiteY1" fmla="*/ 3273970 h 8996869"/>
              <a:gd name="connsiteX2" fmla="*/ 870831 w 12804655"/>
              <a:gd name="connsiteY2" fmla="*/ 4378870 h 8996869"/>
              <a:gd name="connsiteX3" fmla="*/ 775581 w 12804655"/>
              <a:gd name="connsiteY3" fmla="*/ 7522120 h 8996869"/>
              <a:gd name="connsiteX4" fmla="*/ 5099931 w 12804655"/>
              <a:gd name="connsiteY4" fmla="*/ 8474620 h 8996869"/>
              <a:gd name="connsiteX5" fmla="*/ 8471781 w 12804655"/>
              <a:gd name="connsiteY5" fmla="*/ 8950870 h 8996869"/>
              <a:gd name="connsiteX6" fmla="*/ 12510381 w 12804655"/>
              <a:gd name="connsiteY6" fmla="*/ 8207920 h 8996869"/>
              <a:gd name="connsiteX7" fmla="*/ 12243681 w 12804655"/>
              <a:gd name="connsiteY7" fmla="*/ 2150020 h 8996869"/>
              <a:gd name="connsiteX8" fmla="*/ 10243431 w 12804655"/>
              <a:gd name="connsiteY8" fmla="*/ 149770 h 8996869"/>
              <a:gd name="connsiteX9" fmla="*/ 889881 w 12804655"/>
              <a:gd name="connsiteY9" fmla="*/ 283120 h 8996869"/>
              <a:gd name="connsiteX10" fmla="*/ 566031 w 12804655"/>
              <a:gd name="connsiteY10" fmla="*/ 1388020 h 8996869"/>
              <a:gd name="connsiteX0" fmla="*/ 161176 w 12399800"/>
              <a:gd name="connsiteY0" fmla="*/ 1390459 h 8999308"/>
              <a:gd name="connsiteX1" fmla="*/ 2104276 w 12399800"/>
              <a:gd name="connsiteY1" fmla="*/ 3276409 h 8999308"/>
              <a:gd name="connsiteX2" fmla="*/ 465976 w 12399800"/>
              <a:gd name="connsiteY2" fmla="*/ 4381309 h 8999308"/>
              <a:gd name="connsiteX3" fmla="*/ 370726 w 12399800"/>
              <a:gd name="connsiteY3" fmla="*/ 7524559 h 8999308"/>
              <a:gd name="connsiteX4" fmla="*/ 4695076 w 12399800"/>
              <a:gd name="connsiteY4" fmla="*/ 8477059 h 8999308"/>
              <a:gd name="connsiteX5" fmla="*/ 8066926 w 12399800"/>
              <a:gd name="connsiteY5" fmla="*/ 8953309 h 8999308"/>
              <a:gd name="connsiteX6" fmla="*/ 12105526 w 12399800"/>
              <a:gd name="connsiteY6" fmla="*/ 8210359 h 8999308"/>
              <a:gd name="connsiteX7" fmla="*/ 11838826 w 12399800"/>
              <a:gd name="connsiteY7" fmla="*/ 2152459 h 8999308"/>
              <a:gd name="connsiteX8" fmla="*/ 9838576 w 12399800"/>
              <a:gd name="connsiteY8" fmla="*/ 152209 h 8999308"/>
              <a:gd name="connsiteX9" fmla="*/ 3459303 w 12399800"/>
              <a:gd name="connsiteY9" fmla="*/ 207392 h 8999308"/>
              <a:gd name="connsiteX10" fmla="*/ 485026 w 12399800"/>
              <a:gd name="connsiteY10" fmla="*/ 285559 h 8999308"/>
              <a:gd name="connsiteX11" fmla="*/ 161176 w 12399800"/>
              <a:gd name="connsiteY11" fmla="*/ 1390459 h 8999308"/>
              <a:gd name="connsiteX0" fmla="*/ 161176 w 12420950"/>
              <a:gd name="connsiteY0" fmla="*/ 2695988 h 10304837"/>
              <a:gd name="connsiteX1" fmla="*/ 2104276 w 12420950"/>
              <a:gd name="connsiteY1" fmla="*/ 4581938 h 10304837"/>
              <a:gd name="connsiteX2" fmla="*/ 465976 w 12420950"/>
              <a:gd name="connsiteY2" fmla="*/ 5686838 h 10304837"/>
              <a:gd name="connsiteX3" fmla="*/ 370726 w 12420950"/>
              <a:gd name="connsiteY3" fmla="*/ 8830088 h 10304837"/>
              <a:gd name="connsiteX4" fmla="*/ 4695076 w 12420950"/>
              <a:gd name="connsiteY4" fmla="*/ 9782588 h 10304837"/>
              <a:gd name="connsiteX5" fmla="*/ 8066926 w 12420950"/>
              <a:gd name="connsiteY5" fmla="*/ 10258838 h 10304837"/>
              <a:gd name="connsiteX6" fmla="*/ 12105526 w 12420950"/>
              <a:gd name="connsiteY6" fmla="*/ 9515888 h 10304837"/>
              <a:gd name="connsiteX7" fmla="*/ 11838826 w 12420950"/>
              <a:gd name="connsiteY7" fmla="*/ 3457988 h 10304837"/>
              <a:gd name="connsiteX8" fmla="*/ 9305176 w 12420950"/>
              <a:gd name="connsiteY8" fmla="*/ 48038 h 10304837"/>
              <a:gd name="connsiteX9" fmla="*/ 3459303 w 12420950"/>
              <a:gd name="connsiteY9" fmla="*/ 1512921 h 10304837"/>
              <a:gd name="connsiteX10" fmla="*/ 485026 w 12420950"/>
              <a:gd name="connsiteY10" fmla="*/ 1591088 h 10304837"/>
              <a:gd name="connsiteX11" fmla="*/ 161176 w 12420950"/>
              <a:gd name="connsiteY11" fmla="*/ 2695988 h 10304837"/>
              <a:gd name="connsiteX0" fmla="*/ 1197961 w 13457735"/>
              <a:gd name="connsiteY0" fmla="*/ 2695988 h 10304837"/>
              <a:gd name="connsiteX1" fmla="*/ 3141061 w 13457735"/>
              <a:gd name="connsiteY1" fmla="*/ 4581938 h 10304837"/>
              <a:gd name="connsiteX2" fmla="*/ 1502761 w 13457735"/>
              <a:gd name="connsiteY2" fmla="*/ 5686838 h 10304837"/>
              <a:gd name="connsiteX3" fmla="*/ 1407511 w 13457735"/>
              <a:gd name="connsiteY3" fmla="*/ 8830088 h 10304837"/>
              <a:gd name="connsiteX4" fmla="*/ 5731861 w 13457735"/>
              <a:gd name="connsiteY4" fmla="*/ 9782588 h 10304837"/>
              <a:gd name="connsiteX5" fmla="*/ 9103711 w 13457735"/>
              <a:gd name="connsiteY5" fmla="*/ 10258838 h 10304837"/>
              <a:gd name="connsiteX6" fmla="*/ 13142311 w 13457735"/>
              <a:gd name="connsiteY6" fmla="*/ 9515888 h 10304837"/>
              <a:gd name="connsiteX7" fmla="*/ 12875611 w 13457735"/>
              <a:gd name="connsiteY7" fmla="*/ 3457988 h 10304837"/>
              <a:gd name="connsiteX8" fmla="*/ 10341961 w 13457735"/>
              <a:gd name="connsiteY8" fmla="*/ 48038 h 10304837"/>
              <a:gd name="connsiteX9" fmla="*/ 4496088 w 13457735"/>
              <a:gd name="connsiteY9" fmla="*/ 1512921 h 10304837"/>
              <a:gd name="connsiteX10" fmla="*/ 150211 w 13457735"/>
              <a:gd name="connsiteY10" fmla="*/ 1781588 h 10304837"/>
              <a:gd name="connsiteX11" fmla="*/ 1197961 w 13457735"/>
              <a:gd name="connsiteY11" fmla="*/ 2695988 h 10304837"/>
              <a:gd name="connsiteX0" fmla="*/ 1105006 w 13364780"/>
              <a:gd name="connsiteY0" fmla="*/ 2693454 h 10302303"/>
              <a:gd name="connsiteX1" fmla="*/ 3048106 w 13364780"/>
              <a:gd name="connsiteY1" fmla="*/ 4579404 h 10302303"/>
              <a:gd name="connsiteX2" fmla="*/ 1409806 w 13364780"/>
              <a:gd name="connsiteY2" fmla="*/ 5684304 h 10302303"/>
              <a:gd name="connsiteX3" fmla="*/ 1314556 w 13364780"/>
              <a:gd name="connsiteY3" fmla="*/ 8827554 h 10302303"/>
              <a:gd name="connsiteX4" fmla="*/ 5638906 w 13364780"/>
              <a:gd name="connsiteY4" fmla="*/ 9780054 h 10302303"/>
              <a:gd name="connsiteX5" fmla="*/ 9010756 w 13364780"/>
              <a:gd name="connsiteY5" fmla="*/ 10256304 h 10302303"/>
              <a:gd name="connsiteX6" fmla="*/ 13049356 w 13364780"/>
              <a:gd name="connsiteY6" fmla="*/ 9513354 h 10302303"/>
              <a:gd name="connsiteX7" fmla="*/ 12782656 w 13364780"/>
              <a:gd name="connsiteY7" fmla="*/ 3455454 h 10302303"/>
              <a:gd name="connsiteX8" fmla="*/ 10249006 w 13364780"/>
              <a:gd name="connsiteY8" fmla="*/ 45504 h 10302303"/>
              <a:gd name="connsiteX9" fmla="*/ 2802933 w 13364780"/>
              <a:gd name="connsiteY9" fmla="*/ 1624687 h 10302303"/>
              <a:gd name="connsiteX10" fmla="*/ 57256 w 13364780"/>
              <a:gd name="connsiteY10" fmla="*/ 1779054 h 10302303"/>
              <a:gd name="connsiteX11" fmla="*/ 1105006 w 13364780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965419 w 12406043"/>
              <a:gd name="connsiteY10" fmla="*/ 1969554 h 10302303"/>
              <a:gd name="connsiteX11" fmla="*/ 146269 w 12406043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146269 w 12406043"/>
              <a:gd name="connsiteY10" fmla="*/ 2693454 h 10302303"/>
              <a:gd name="connsiteX0" fmla="*/ 146269 w 12406043"/>
              <a:gd name="connsiteY0" fmla="*/ 2683457 h 10292306"/>
              <a:gd name="connsiteX1" fmla="*/ 2089369 w 12406043"/>
              <a:gd name="connsiteY1" fmla="*/ 4569407 h 10292306"/>
              <a:gd name="connsiteX2" fmla="*/ 451069 w 12406043"/>
              <a:gd name="connsiteY2" fmla="*/ 5674307 h 10292306"/>
              <a:gd name="connsiteX3" fmla="*/ 355819 w 12406043"/>
              <a:gd name="connsiteY3" fmla="*/ 8817557 h 10292306"/>
              <a:gd name="connsiteX4" fmla="*/ 4680169 w 12406043"/>
              <a:gd name="connsiteY4" fmla="*/ 9770057 h 10292306"/>
              <a:gd name="connsiteX5" fmla="*/ 8052019 w 12406043"/>
              <a:gd name="connsiteY5" fmla="*/ 10246307 h 10292306"/>
              <a:gd name="connsiteX6" fmla="*/ 12090619 w 12406043"/>
              <a:gd name="connsiteY6" fmla="*/ 9503357 h 10292306"/>
              <a:gd name="connsiteX7" fmla="*/ 11823919 w 12406043"/>
              <a:gd name="connsiteY7" fmla="*/ 3445457 h 10292306"/>
              <a:gd name="connsiteX8" fmla="*/ 9290269 w 12406043"/>
              <a:gd name="connsiteY8" fmla="*/ 35507 h 10292306"/>
              <a:gd name="connsiteX9" fmla="*/ 2339496 w 12406043"/>
              <a:gd name="connsiteY9" fmla="*/ 2224290 h 10292306"/>
              <a:gd name="connsiteX10" fmla="*/ 146269 w 12406043"/>
              <a:gd name="connsiteY10" fmla="*/ 2683457 h 10292306"/>
              <a:gd name="connsiteX0" fmla="*/ 721 w 12260495"/>
              <a:gd name="connsiteY0" fmla="*/ 2683457 h 10292306"/>
              <a:gd name="connsiteX1" fmla="*/ 1943821 w 12260495"/>
              <a:gd name="connsiteY1" fmla="*/ 4569407 h 10292306"/>
              <a:gd name="connsiteX2" fmla="*/ 1219921 w 12260495"/>
              <a:gd name="connsiteY2" fmla="*/ 5750507 h 10292306"/>
              <a:gd name="connsiteX3" fmla="*/ 210271 w 12260495"/>
              <a:gd name="connsiteY3" fmla="*/ 8817557 h 10292306"/>
              <a:gd name="connsiteX4" fmla="*/ 4534621 w 12260495"/>
              <a:gd name="connsiteY4" fmla="*/ 9770057 h 10292306"/>
              <a:gd name="connsiteX5" fmla="*/ 7906471 w 12260495"/>
              <a:gd name="connsiteY5" fmla="*/ 10246307 h 10292306"/>
              <a:gd name="connsiteX6" fmla="*/ 11945071 w 12260495"/>
              <a:gd name="connsiteY6" fmla="*/ 9503357 h 10292306"/>
              <a:gd name="connsiteX7" fmla="*/ 11678371 w 12260495"/>
              <a:gd name="connsiteY7" fmla="*/ 3445457 h 10292306"/>
              <a:gd name="connsiteX8" fmla="*/ 9144721 w 12260495"/>
              <a:gd name="connsiteY8" fmla="*/ 35507 h 10292306"/>
              <a:gd name="connsiteX9" fmla="*/ 2193948 w 12260495"/>
              <a:gd name="connsiteY9" fmla="*/ 2224290 h 10292306"/>
              <a:gd name="connsiteX10" fmla="*/ 721 w 12260495"/>
              <a:gd name="connsiteY10" fmla="*/ 2683457 h 10292306"/>
              <a:gd name="connsiteX0" fmla="*/ 10356 w 12270130"/>
              <a:gd name="connsiteY0" fmla="*/ 2683457 h 10292306"/>
              <a:gd name="connsiteX1" fmla="*/ 2867856 w 12270130"/>
              <a:gd name="connsiteY1" fmla="*/ 4798007 h 10292306"/>
              <a:gd name="connsiteX2" fmla="*/ 1229556 w 12270130"/>
              <a:gd name="connsiteY2" fmla="*/ 5750507 h 10292306"/>
              <a:gd name="connsiteX3" fmla="*/ 219906 w 12270130"/>
              <a:gd name="connsiteY3" fmla="*/ 8817557 h 10292306"/>
              <a:gd name="connsiteX4" fmla="*/ 4544256 w 12270130"/>
              <a:gd name="connsiteY4" fmla="*/ 9770057 h 10292306"/>
              <a:gd name="connsiteX5" fmla="*/ 7916106 w 12270130"/>
              <a:gd name="connsiteY5" fmla="*/ 10246307 h 10292306"/>
              <a:gd name="connsiteX6" fmla="*/ 11954706 w 12270130"/>
              <a:gd name="connsiteY6" fmla="*/ 9503357 h 10292306"/>
              <a:gd name="connsiteX7" fmla="*/ 11688006 w 12270130"/>
              <a:gd name="connsiteY7" fmla="*/ 3445457 h 10292306"/>
              <a:gd name="connsiteX8" fmla="*/ 9154356 w 12270130"/>
              <a:gd name="connsiteY8" fmla="*/ 35507 h 10292306"/>
              <a:gd name="connsiteX9" fmla="*/ 2203583 w 12270130"/>
              <a:gd name="connsiteY9" fmla="*/ 2224290 h 10292306"/>
              <a:gd name="connsiteX10" fmla="*/ 10356 w 12270130"/>
              <a:gd name="connsiteY10" fmla="*/ 2683457 h 10292306"/>
              <a:gd name="connsiteX0" fmla="*/ 64898 w 12324672"/>
              <a:gd name="connsiteY0" fmla="*/ 2683457 h 10292306"/>
              <a:gd name="connsiteX1" fmla="*/ 2922398 w 12324672"/>
              <a:gd name="connsiteY1" fmla="*/ 4798007 h 10292306"/>
              <a:gd name="connsiteX2" fmla="*/ 712598 w 12324672"/>
              <a:gd name="connsiteY2" fmla="*/ 5941007 h 10292306"/>
              <a:gd name="connsiteX3" fmla="*/ 274448 w 12324672"/>
              <a:gd name="connsiteY3" fmla="*/ 8817557 h 10292306"/>
              <a:gd name="connsiteX4" fmla="*/ 4598798 w 12324672"/>
              <a:gd name="connsiteY4" fmla="*/ 9770057 h 10292306"/>
              <a:gd name="connsiteX5" fmla="*/ 7970648 w 12324672"/>
              <a:gd name="connsiteY5" fmla="*/ 10246307 h 10292306"/>
              <a:gd name="connsiteX6" fmla="*/ 12009248 w 12324672"/>
              <a:gd name="connsiteY6" fmla="*/ 9503357 h 10292306"/>
              <a:gd name="connsiteX7" fmla="*/ 11742548 w 12324672"/>
              <a:gd name="connsiteY7" fmla="*/ 3445457 h 10292306"/>
              <a:gd name="connsiteX8" fmla="*/ 9208898 w 12324672"/>
              <a:gd name="connsiteY8" fmla="*/ 35507 h 10292306"/>
              <a:gd name="connsiteX9" fmla="*/ 2258125 w 12324672"/>
              <a:gd name="connsiteY9" fmla="*/ 2224290 h 10292306"/>
              <a:gd name="connsiteX10" fmla="*/ 64898 w 12324672"/>
              <a:gd name="connsiteY10" fmla="*/ 2683457 h 10292306"/>
              <a:gd name="connsiteX0" fmla="*/ 64898 w 12713081"/>
              <a:gd name="connsiteY0" fmla="*/ 2796351 h 10405200"/>
              <a:gd name="connsiteX1" fmla="*/ 2922398 w 12713081"/>
              <a:gd name="connsiteY1" fmla="*/ 4910901 h 10405200"/>
              <a:gd name="connsiteX2" fmla="*/ 712598 w 12713081"/>
              <a:gd name="connsiteY2" fmla="*/ 6053901 h 10405200"/>
              <a:gd name="connsiteX3" fmla="*/ 274448 w 12713081"/>
              <a:gd name="connsiteY3" fmla="*/ 8930451 h 10405200"/>
              <a:gd name="connsiteX4" fmla="*/ 4598798 w 12713081"/>
              <a:gd name="connsiteY4" fmla="*/ 9882951 h 10405200"/>
              <a:gd name="connsiteX5" fmla="*/ 7970648 w 12713081"/>
              <a:gd name="connsiteY5" fmla="*/ 10359201 h 10405200"/>
              <a:gd name="connsiteX6" fmla="*/ 12009248 w 12713081"/>
              <a:gd name="connsiteY6" fmla="*/ 9616251 h 10405200"/>
              <a:gd name="connsiteX7" fmla="*/ 11742548 w 12713081"/>
              <a:gd name="connsiteY7" fmla="*/ 3558351 h 10405200"/>
              <a:gd name="connsiteX8" fmla="*/ 2503298 w 12713081"/>
              <a:gd name="connsiteY8" fmla="*/ 34101 h 10405200"/>
              <a:gd name="connsiteX9" fmla="*/ 2258125 w 12713081"/>
              <a:gd name="connsiteY9" fmla="*/ 2337184 h 10405200"/>
              <a:gd name="connsiteX10" fmla="*/ 64898 w 12713081"/>
              <a:gd name="connsiteY10" fmla="*/ 2796351 h 10405200"/>
              <a:gd name="connsiteX0" fmla="*/ 64898 w 12626772"/>
              <a:gd name="connsiteY0" fmla="*/ 27963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4898 w 12626772"/>
              <a:gd name="connsiteY10" fmla="*/ 2796351 h 10405200"/>
              <a:gd name="connsiteX0" fmla="*/ 64898 w 12609832"/>
              <a:gd name="connsiteY0" fmla="*/ 2796351 h 10541149"/>
              <a:gd name="connsiteX1" fmla="*/ 2922398 w 12609832"/>
              <a:gd name="connsiteY1" fmla="*/ 4910901 h 10541149"/>
              <a:gd name="connsiteX2" fmla="*/ 712598 w 12609832"/>
              <a:gd name="connsiteY2" fmla="*/ 6053901 h 10541149"/>
              <a:gd name="connsiteX3" fmla="*/ 274448 w 12609832"/>
              <a:gd name="connsiteY3" fmla="*/ 8930451 h 10541149"/>
              <a:gd name="connsiteX4" fmla="*/ 4598798 w 12609832"/>
              <a:gd name="connsiteY4" fmla="*/ 9882951 h 10541149"/>
              <a:gd name="connsiteX5" fmla="*/ 7970648 w 12609832"/>
              <a:gd name="connsiteY5" fmla="*/ 10359201 h 10541149"/>
              <a:gd name="connsiteX6" fmla="*/ 12009248 w 12609832"/>
              <a:gd name="connsiteY6" fmla="*/ 9616251 h 10541149"/>
              <a:gd name="connsiteX7" fmla="*/ 11713973 w 12609832"/>
              <a:gd name="connsiteY7" fmla="*/ 1243776 h 10541149"/>
              <a:gd name="connsiteX8" fmla="*/ 3798698 w 12609832"/>
              <a:gd name="connsiteY8" fmla="*/ 34101 h 10541149"/>
              <a:gd name="connsiteX9" fmla="*/ 2258125 w 12609832"/>
              <a:gd name="connsiteY9" fmla="*/ 2337184 h 10541149"/>
              <a:gd name="connsiteX10" fmla="*/ 64898 w 12609832"/>
              <a:gd name="connsiteY10" fmla="*/ 2796351 h 10541149"/>
              <a:gd name="connsiteX0" fmla="*/ 64898 w 18833094"/>
              <a:gd name="connsiteY0" fmla="*/ 2796351 h 10379052"/>
              <a:gd name="connsiteX1" fmla="*/ 2922398 w 18833094"/>
              <a:gd name="connsiteY1" fmla="*/ 4910901 h 10379052"/>
              <a:gd name="connsiteX2" fmla="*/ 712598 w 18833094"/>
              <a:gd name="connsiteY2" fmla="*/ 6053901 h 10379052"/>
              <a:gd name="connsiteX3" fmla="*/ 274448 w 18833094"/>
              <a:gd name="connsiteY3" fmla="*/ 8930451 h 10379052"/>
              <a:gd name="connsiteX4" fmla="*/ 4598798 w 18833094"/>
              <a:gd name="connsiteY4" fmla="*/ 9882951 h 10379052"/>
              <a:gd name="connsiteX5" fmla="*/ 7970648 w 18833094"/>
              <a:gd name="connsiteY5" fmla="*/ 10359201 h 10379052"/>
              <a:gd name="connsiteX6" fmla="*/ 18781523 w 18833094"/>
              <a:gd name="connsiteY6" fmla="*/ 9244776 h 10379052"/>
              <a:gd name="connsiteX7" fmla="*/ 11713973 w 18833094"/>
              <a:gd name="connsiteY7" fmla="*/ 1243776 h 10379052"/>
              <a:gd name="connsiteX8" fmla="*/ 3798698 w 18833094"/>
              <a:gd name="connsiteY8" fmla="*/ 34101 h 10379052"/>
              <a:gd name="connsiteX9" fmla="*/ 2258125 w 18833094"/>
              <a:gd name="connsiteY9" fmla="*/ 2337184 h 10379052"/>
              <a:gd name="connsiteX10" fmla="*/ 64898 w 18833094"/>
              <a:gd name="connsiteY10" fmla="*/ 2796351 h 10379052"/>
              <a:gd name="connsiteX0" fmla="*/ 64898 w 19984839"/>
              <a:gd name="connsiteY0" fmla="*/ 2796351 h 10379052"/>
              <a:gd name="connsiteX1" fmla="*/ 2922398 w 19984839"/>
              <a:gd name="connsiteY1" fmla="*/ 4910901 h 10379052"/>
              <a:gd name="connsiteX2" fmla="*/ 712598 w 19984839"/>
              <a:gd name="connsiteY2" fmla="*/ 6053901 h 10379052"/>
              <a:gd name="connsiteX3" fmla="*/ 274448 w 19984839"/>
              <a:gd name="connsiteY3" fmla="*/ 8930451 h 10379052"/>
              <a:gd name="connsiteX4" fmla="*/ 4598798 w 19984839"/>
              <a:gd name="connsiteY4" fmla="*/ 9882951 h 10379052"/>
              <a:gd name="connsiteX5" fmla="*/ 7970648 w 19984839"/>
              <a:gd name="connsiteY5" fmla="*/ 10359201 h 10379052"/>
              <a:gd name="connsiteX6" fmla="*/ 18781523 w 19984839"/>
              <a:gd name="connsiteY6" fmla="*/ 9244776 h 10379052"/>
              <a:gd name="connsiteX7" fmla="*/ 18927277 w 19984839"/>
              <a:gd name="connsiteY7" fmla="*/ 983698 h 10379052"/>
              <a:gd name="connsiteX8" fmla="*/ 11713973 w 19984839"/>
              <a:gd name="connsiteY8" fmla="*/ 1243776 h 10379052"/>
              <a:gd name="connsiteX9" fmla="*/ 3798698 w 19984839"/>
              <a:gd name="connsiteY9" fmla="*/ 34101 h 10379052"/>
              <a:gd name="connsiteX10" fmla="*/ 2258125 w 19984839"/>
              <a:gd name="connsiteY10" fmla="*/ 2337184 h 10379052"/>
              <a:gd name="connsiteX11" fmla="*/ 64898 w 19984839"/>
              <a:gd name="connsiteY11" fmla="*/ 2796351 h 10379052"/>
              <a:gd name="connsiteX0" fmla="*/ 64898 w 19974091"/>
              <a:gd name="connsiteY0" fmla="*/ 2796351 h 10379052"/>
              <a:gd name="connsiteX1" fmla="*/ 2922398 w 19974091"/>
              <a:gd name="connsiteY1" fmla="*/ 4910901 h 10379052"/>
              <a:gd name="connsiteX2" fmla="*/ 712598 w 19974091"/>
              <a:gd name="connsiteY2" fmla="*/ 6053901 h 10379052"/>
              <a:gd name="connsiteX3" fmla="*/ 274448 w 19974091"/>
              <a:gd name="connsiteY3" fmla="*/ 8930451 h 10379052"/>
              <a:gd name="connsiteX4" fmla="*/ 4598798 w 19974091"/>
              <a:gd name="connsiteY4" fmla="*/ 9882951 h 10379052"/>
              <a:gd name="connsiteX5" fmla="*/ 7970648 w 19974091"/>
              <a:gd name="connsiteY5" fmla="*/ 10359201 h 10379052"/>
              <a:gd name="connsiteX6" fmla="*/ 18781523 w 19974091"/>
              <a:gd name="connsiteY6" fmla="*/ 9244776 h 10379052"/>
              <a:gd name="connsiteX7" fmla="*/ 18927277 w 19974091"/>
              <a:gd name="connsiteY7" fmla="*/ 983698 h 10379052"/>
              <a:gd name="connsiteX8" fmla="*/ 6554302 w 19974091"/>
              <a:gd name="connsiteY8" fmla="*/ 326473 h 10379052"/>
              <a:gd name="connsiteX9" fmla="*/ 11713973 w 19974091"/>
              <a:gd name="connsiteY9" fmla="*/ 1243776 h 10379052"/>
              <a:gd name="connsiteX10" fmla="*/ 3798698 w 19974091"/>
              <a:gd name="connsiteY10" fmla="*/ 34101 h 10379052"/>
              <a:gd name="connsiteX11" fmla="*/ 2258125 w 19974091"/>
              <a:gd name="connsiteY11" fmla="*/ 2337184 h 10379052"/>
              <a:gd name="connsiteX12" fmla="*/ 64898 w 19974091"/>
              <a:gd name="connsiteY12" fmla="*/ 2796351 h 10379052"/>
              <a:gd name="connsiteX0" fmla="*/ 64898 w 19974091"/>
              <a:gd name="connsiteY0" fmla="*/ 2880211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258125 w 19974091"/>
              <a:gd name="connsiteY10" fmla="*/ 2421044 h 10462912"/>
              <a:gd name="connsiteX11" fmla="*/ 64898 w 19974091"/>
              <a:gd name="connsiteY11" fmla="*/ 2880211 h 10462912"/>
              <a:gd name="connsiteX0" fmla="*/ 64898 w 19974091"/>
              <a:gd name="connsiteY0" fmla="*/ 2880211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3134425 w 19974091"/>
              <a:gd name="connsiteY10" fmla="*/ 1335194 h 10462912"/>
              <a:gd name="connsiteX11" fmla="*/ 64898 w 19974091"/>
              <a:gd name="connsiteY11" fmla="*/ 2880211 h 10462912"/>
              <a:gd name="connsiteX0" fmla="*/ 3134425 w 19974091"/>
              <a:gd name="connsiteY0" fmla="*/ 13351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3134425 w 19974091"/>
              <a:gd name="connsiteY10" fmla="*/ 13351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749228 w 19855594"/>
              <a:gd name="connsiteY0" fmla="*/ 2059094 h 10462912"/>
              <a:gd name="connsiteX1" fmla="*/ 2803901 w 19855594"/>
              <a:gd name="connsiteY1" fmla="*/ 4994761 h 10462912"/>
              <a:gd name="connsiteX2" fmla="*/ 1127501 w 19855594"/>
              <a:gd name="connsiteY2" fmla="*/ 5890111 h 10462912"/>
              <a:gd name="connsiteX3" fmla="*/ 155951 w 19855594"/>
              <a:gd name="connsiteY3" fmla="*/ 9014311 h 10462912"/>
              <a:gd name="connsiteX4" fmla="*/ 4480301 w 19855594"/>
              <a:gd name="connsiteY4" fmla="*/ 9966811 h 10462912"/>
              <a:gd name="connsiteX5" fmla="*/ 7852151 w 19855594"/>
              <a:gd name="connsiteY5" fmla="*/ 10443061 h 10462912"/>
              <a:gd name="connsiteX6" fmla="*/ 18663026 w 19855594"/>
              <a:gd name="connsiteY6" fmla="*/ 9328636 h 10462912"/>
              <a:gd name="connsiteX7" fmla="*/ 18808780 w 19855594"/>
              <a:gd name="connsiteY7" fmla="*/ 1067558 h 10462912"/>
              <a:gd name="connsiteX8" fmla="*/ 6435805 w 19855594"/>
              <a:gd name="connsiteY8" fmla="*/ 410333 h 10462912"/>
              <a:gd name="connsiteX9" fmla="*/ 3680201 w 19855594"/>
              <a:gd name="connsiteY9" fmla="*/ 117961 h 10462912"/>
              <a:gd name="connsiteX10" fmla="*/ 2749228 w 19855594"/>
              <a:gd name="connsiteY10" fmla="*/ 2059094 h 1046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55594" h="10462912">
                <a:moveTo>
                  <a:pt x="2749228" y="2059094"/>
                </a:moveTo>
                <a:cubicBezTo>
                  <a:pt x="2107878" y="2890944"/>
                  <a:pt x="3074189" y="4356258"/>
                  <a:pt x="2803901" y="4994761"/>
                </a:cubicBezTo>
                <a:cubicBezTo>
                  <a:pt x="2533613" y="5633264"/>
                  <a:pt x="1568826" y="5220186"/>
                  <a:pt x="1127501" y="5890111"/>
                </a:cubicBezTo>
                <a:cubicBezTo>
                  <a:pt x="686176" y="6560036"/>
                  <a:pt x="-402849" y="8334861"/>
                  <a:pt x="155951" y="9014311"/>
                </a:cubicBezTo>
                <a:cubicBezTo>
                  <a:pt x="714751" y="9693761"/>
                  <a:pt x="3197601" y="9728686"/>
                  <a:pt x="4480301" y="9966811"/>
                </a:cubicBezTo>
                <a:cubicBezTo>
                  <a:pt x="5763001" y="10204936"/>
                  <a:pt x="5488364" y="10549424"/>
                  <a:pt x="7852151" y="10443061"/>
                </a:cubicBezTo>
                <a:cubicBezTo>
                  <a:pt x="10215939" y="10336699"/>
                  <a:pt x="16836921" y="10891220"/>
                  <a:pt x="18663026" y="9328636"/>
                </a:cubicBezTo>
                <a:cubicBezTo>
                  <a:pt x="20489131" y="7766052"/>
                  <a:pt x="19956063" y="2401542"/>
                  <a:pt x="18808780" y="1067558"/>
                </a:cubicBezTo>
                <a:cubicBezTo>
                  <a:pt x="17661497" y="-266426"/>
                  <a:pt x="8957235" y="568599"/>
                  <a:pt x="6435805" y="410333"/>
                </a:cubicBezTo>
                <a:cubicBezTo>
                  <a:pt x="3914375" y="252067"/>
                  <a:pt x="4396231" y="-217158"/>
                  <a:pt x="3680201" y="117961"/>
                </a:cubicBezTo>
                <a:cubicBezTo>
                  <a:pt x="2296314" y="-244317"/>
                  <a:pt x="3390578" y="1227244"/>
                  <a:pt x="2749228" y="2059094"/>
                </a:cubicBezTo>
                <a:close/>
              </a:path>
            </a:pathLst>
          </a:custGeom>
          <a:solidFill>
            <a:srgbClr val="14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16699170" y="800100"/>
            <a:ext cx="1816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Activity</a:t>
            </a:r>
            <a:endParaRPr lang="th-TH" sz="6000" dirty="0">
              <a:solidFill>
                <a:srgbClr val="FFD646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12541763" y="1807026"/>
            <a:ext cx="94756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จากข้อก่อนหน้านี้ ให้เรากำหนดค่าเริ่มต้นให้ตัวแปรโครงสร้าง </a:t>
            </a:r>
            <a:r>
              <a:rPr lang="en-US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manager</a:t>
            </a:r>
            <a:r>
              <a:rPr lang="en-US" sz="40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</a:t>
            </a:r>
          </a:p>
          <a:p>
            <a:pPr algn="ctr"/>
            <a:r>
              <a:rPr lang="th-TH" sz="40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โดยให้กำหนดค่าดังนี้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6115658" y="3116353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ชื่อ </a:t>
            </a:r>
            <a:r>
              <a:rPr lang="en-US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: </a:t>
            </a:r>
            <a:r>
              <a:rPr lang="en-US" sz="4000" dirty="0" err="1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Elon</a:t>
            </a:r>
            <a:r>
              <a:rPr lang="en-US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Musk</a:t>
            </a:r>
            <a:endParaRPr lang="th-TH" sz="4000" dirty="0">
              <a:solidFill>
                <a:srgbClr val="FFD646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16555682" y="3810127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อายุ </a:t>
            </a:r>
            <a:r>
              <a:rPr lang="en-US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: </a:t>
            </a:r>
            <a:r>
              <a:rPr lang="th-TH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49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15847956" y="4503901"/>
            <a:ext cx="2863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เงินเดือน </a:t>
            </a:r>
            <a:r>
              <a:rPr lang="en-US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: 9999999</a:t>
            </a:r>
            <a:endParaRPr lang="th-TH" sz="4000" dirty="0">
              <a:solidFill>
                <a:srgbClr val="FFD646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16447479" y="5197676"/>
            <a:ext cx="1664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เพศ </a:t>
            </a:r>
            <a:r>
              <a:rPr lang="en-US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: </a:t>
            </a:r>
            <a:r>
              <a:rPr lang="th-TH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ชาย</a:t>
            </a: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1158591" y="2105561"/>
            <a:ext cx="98748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TIME FOR CODING!</a:t>
            </a:r>
            <a:endParaRPr lang="th-TH" sz="16600" dirty="0">
              <a:solidFill>
                <a:srgbClr val="82EDF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1158591" y="2105561"/>
            <a:ext cx="98748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TIME FOR CODING!</a:t>
            </a:r>
            <a:endParaRPr lang="th-TH" sz="16600" dirty="0">
              <a:solidFill>
                <a:srgbClr val="FFD646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5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7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7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7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path" presetSubtype="0" accel="6000" decel="9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7.40741E-7 L -1.0543 0.00162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72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6000" decel="9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7.40741E-7 L -1.0543 0.00162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72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10000" decel="9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2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000" decel="9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10000" decel="9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2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10000" decel="9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3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10000" decel="9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3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10000" decel="9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3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xit" presetSubtype="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path" presetSubtype="0" accel="10000" decel="9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87344 -0.01551 " pathEditMode="relative" rAng="0" ptsTypes="AA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471" y="-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5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5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decel="8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decel="8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50000" fill="hold" grpId="2" nodeType="withEffect" p14:presetBounceEnd="46000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0 0 L 0.0056 0.00833 " pathEditMode="relative" rAng="0" ptsTypes="AA" p14:bounceEnd="46000">
                                          <p:cBhvr>
                                            <p:cTn id="6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3" y="4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42" presetClass="path" presetSubtype="0" accel="30000" decel="7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6 0.00833 L 0 0 " pathEditMode="relative" rAng="0" ptsTypes="AA">
                                          <p:cBhvr>
                                            <p:cTn id="68" dur="1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-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2" accel="67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16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6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2" accel="67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16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6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2" presetClass="path" presetSubtype="0" accel="50000" decel="50000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Motion origin="layout" path="M -1.0543 0.00162 L 2.08333E-6 1.11111E-6 " pathEditMode="relative" rAng="0" ptsTypes="AA">
                                          <p:cBhvr>
                                            <p:cTn id="78" dur="2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372" y="1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42" presetClass="path" presetSubtype="0" accel="50000" decel="50000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Motion origin="layout" path="M -1.0543 0.00162 L 2.08333E-6 1.11111E-6 " pathEditMode="relative" rAng="0" ptsTypes="AA">
                                          <p:cBhvr>
                                            <p:cTn id="80" dur="2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372" y="10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19" grpId="1"/>
          <p:bldP spid="20" grpId="0"/>
          <p:bldP spid="20" grpId="1"/>
          <p:bldP spid="9" grpId="0" animBg="1"/>
          <p:bldP spid="9" grpId="1" animBg="1"/>
          <p:bldP spid="10" grpId="0" animBg="1"/>
          <p:bldP spid="10" grpId="1" animBg="1"/>
          <p:bldP spid="11" grpId="0"/>
          <p:bldP spid="11" grpId="1"/>
          <p:bldP spid="13" grpId="0"/>
          <p:bldP spid="13" grpId="1"/>
          <p:bldP spid="14" grpId="0"/>
          <p:bldP spid="14" grpId="1"/>
          <p:bldP spid="15" grpId="0"/>
          <p:bldP spid="15" grpId="1"/>
          <p:bldP spid="16" grpId="0"/>
          <p:bldP spid="16" grpId="1"/>
          <p:bldP spid="17" grpId="0"/>
          <p:bldP spid="17" grpId="1"/>
          <p:bldP spid="18" grpId="0"/>
          <p:bldP spid="18" grpId="1"/>
          <p:bldP spid="18" grpId="2"/>
          <p:bldP spid="18" grpId="3"/>
          <p:bldP spid="21" grpId="0"/>
          <p:bldP spid="21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7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7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7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path" presetSubtype="0" accel="6000" decel="9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7.40741E-7 L -1.0543 0.00162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72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6000" decel="9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7.40741E-7 L -1.0543 0.00162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72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10000" decel="9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2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000" decel="9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10000" decel="9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2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10000" decel="9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3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10000" decel="9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3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10000" decel="9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Motion origin="layout" path="M -6.25E-7 -7.40741E-7 L -0.94414 0.00232 " pathEditMode="relative" rAng="0" ptsTypes="AA">
                                          <p:cBhvr>
                                            <p:cTn id="3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14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xit" presetSubtype="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path" presetSubtype="0" accel="10000" decel="9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87344 -0.01551 " pathEditMode="relative" rAng="0" ptsTypes="AA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471" y="-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5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10000" decel="9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4414 0.00232 L -1.60352 -0.01296 " pathEditMode="relative" rAng="0" ptsTypes="AA">
                                          <p:cBhvr>
                                            <p:cTn id="5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969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decel="8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decel="8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50000" fill="hold" grpId="2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0 0 L 0.0056 0.00833 " pathEditMode="relative" rAng="0" ptsTypes="AA">
                                          <p:cBhvr>
                                            <p:cTn id="6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3" y="4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42" presetClass="path" presetSubtype="0" accel="30000" decel="7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6 0.00833 L 0 0 " pathEditMode="relative" rAng="0" ptsTypes="AA">
                                          <p:cBhvr>
                                            <p:cTn id="68" dur="1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-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2" accel="67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16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6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2" accel="67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16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6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15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2" presetClass="path" presetSubtype="0" accel="50000" decel="50000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Motion origin="layout" path="M -1.0543 0.00162 L 2.08333E-6 1.11111E-6 " pathEditMode="relative" rAng="0" ptsTypes="AA">
                                          <p:cBhvr>
                                            <p:cTn id="78" dur="2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372" y="1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42" presetClass="path" presetSubtype="0" accel="50000" decel="50000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Motion origin="layout" path="M -1.0543 0.00162 L 2.08333E-6 1.11111E-6 " pathEditMode="relative" rAng="0" ptsTypes="AA">
                                          <p:cBhvr>
                                            <p:cTn id="80" dur="2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372" y="10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19" grpId="1"/>
          <p:bldP spid="20" grpId="0"/>
          <p:bldP spid="20" grpId="1"/>
          <p:bldP spid="9" grpId="0" animBg="1"/>
          <p:bldP spid="9" grpId="1" animBg="1"/>
          <p:bldP spid="10" grpId="0" animBg="1"/>
          <p:bldP spid="10" grpId="1" animBg="1"/>
          <p:bldP spid="11" grpId="0"/>
          <p:bldP spid="11" grpId="1"/>
          <p:bldP spid="13" grpId="0"/>
          <p:bldP spid="13" grpId="1"/>
          <p:bldP spid="14" grpId="0"/>
          <p:bldP spid="14" grpId="1"/>
          <p:bldP spid="15" grpId="0"/>
          <p:bldP spid="15" grpId="1"/>
          <p:bldP spid="16" grpId="0"/>
          <p:bldP spid="16" grpId="1"/>
          <p:bldP spid="17" grpId="0"/>
          <p:bldP spid="17" grpId="1"/>
          <p:bldP spid="18" grpId="0"/>
          <p:bldP spid="18" grpId="1"/>
          <p:bldP spid="18" grpId="2"/>
          <p:bldP spid="18" grpId="3"/>
          <p:bldP spid="21" grpId="0"/>
          <p:bldP spid="21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กล่องข้อความ 18"/>
          <p:cNvSpPr txBox="1"/>
          <p:nvPr/>
        </p:nvSpPr>
        <p:spPr>
          <a:xfrm>
            <a:off x="1456841" y="1741156"/>
            <a:ext cx="918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ประกาศตัวแปร </a:t>
            </a:r>
            <a:r>
              <a:rPr lang="en-US" sz="4000" dirty="0" err="1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r>
              <a:rPr lang="en-US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แล้วกำหนดขนาดของ</a:t>
            </a:r>
            <a:r>
              <a:rPr lang="th-TH" sz="4000" dirty="0" err="1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อาเรย์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แบบปกติได้เลย</a:t>
            </a:r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5276260" y="356379"/>
            <a:ext cx="57571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88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Array of </a:t>
            </a:r>
            <a:r>
              <a:rPr lang="en-US" sz="8800" dirty="0" err="1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struct</a:t>
            </a:r>
            <a:endParaRPr lang="th-TH" sz="88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pic>
        <p:nvPicPr>
          <p:cNvPr id="6146" name="Picture 2" descr="Text&#10;&#10;Description automatically genera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9" t="38168" r="37753" b="27481"/>
          <a:stretch/>
        </p:blipFill>
        <p:spPr bwMode="auto">
          <a:xfrm>
            <a:off x="3142255" y="2784496"/>
            <a:ext cx="4873062" cy="213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กล่องข้อความ 21"/>
          <p:cNvSpPr txBox="1"/>
          <p:nvPr/>
        </p:nvSpPr>
        <p:spPr>
          <a:xfrm>
            <a:off x="4095160" y="4964911"/>
            <a:ext cx="340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*n </a:t>
            </a:r>
            <a:r>
              <a:rPr lang="th-TH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คือขนาดของ</a:t>
            </a:r>
            <a:r>
              <a:rPr lang="th-TH" dirty="0" err="1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อาเรย์</a:t>
            </a:r>
            <a:r>
              <a:rPr lang="th-TH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ที่ต้องการ</a:t>
            </a:r>
          </a:p>
        </p:txBody>
      </p:sp>
      <p:pic>
        <p:nvPicPr>
          <p:cNvPr id="6148" name="Picture 4" descr="Text&#10;&#10;Description automatically generat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2" t="32806" r="35862" b="22527"/>
          <a:stretch/>
        </p:blipFill>
        <p:spPr bwMode="auto">
          <a:xfrm>
            <a:off x="3193391" y="2802985"/>
            <a:ext cx="4321526" cy="277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กล่องข้อความ 22"/>
          <p:cNvSpPr txBox="1"/>
          <p:nvPr/>
        </p:nvSpPr>
        <p:spPr>
          <a:xfrm>
            <a:off x="1264525" y="2798071"/>
            <a:ext cx="1696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Example</a:t>
            </a:r>
            <a:endParaRPr lang="th-TH" sz="40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9" name="รูปแบบอิสระ 8"/>
          <p:cNvSpPr/>
          <p:nvPr/>
        </p:nvSpPr>
        <p:spPr>
          <a:xfrm>
            <a:off x="8377065" y="-37124"/>
            <a:ext cx="11413730" cy="9123239"/>
          </a:xfrm>
          <a:custGeom>
            <a:avLst/>
            <a:gdLst>
              <a:gd name="connsiteX0" fmla="*/ 242967 w 13067850"/>
              <a:gd name="connsiteY0" fmla="*/ 915499 h 9581658"/>
              <a:gd name="connsiteX1" fmla="*/ 1919367 w 13067850"/>
              <a:gd name="connsiteY1" fmla="*/ 2134699 h 9581658"/>
              <a:gd name="connsiteX2" fmla="*/ 1633617 w 13067850"/>
              <a:gd name="connsiteY2" fmla="*/ 4573099 h 9581658"/>
              <a:gd name="connsiteX3" fmla="*/ 490617 w 13067850"/>
              <a:gd name="connsiteY3" fmla="*/ 7278199 h 9581658"/>
              <a:gd name="connsiteX4" fmla="*/ 2014617 w 13067850"/>
              <a:gd name="connsiteY4" fmla="*/ 8745049 h 9581658"/>
              <a:gd name="connsiteX5" fmla="*/ 8720217 w 13067850"/>
              <a:gd name="connsiteY5" fmla="*/ 8935549 h 9581658"/>
              <a:gd name="connsiteX6" fmla="*/ 12777867 w 13067850"/>
              <a:gd name="connsiteY6" fmla="*/ 9106999 h 9581658"/>
              <a:gd name="connsiteX7" fmla="*/ 12492117 w 13067850"/>
              <a:gd name="connsiteY7" fmla="*/ 2134699 h 9581658"/>
              <a:gd name="connsiteX8" fmla="*/ 10491867 w 13067850"/>
              <a:gd name="connsiteY8" fmla="*/ 134449 h 9581658"/>
              <a:gd name="connsiteX9" fmla="*/ 1138317 w 13067850"/>
              <a:gd name="connsiteY9" fmla="*/ 267799 h 9581658"/>
              <a:gd name="connsiteX10" fmla="*/ 242967 w 13067850"/>
              <a:gd name="connsiteY10" fmla="*/ 915499 h 9581658"/>
              <a:gd name="connsiteX0" fmla="*/ 299148 w 13124031"/>
              <a:gd name="connsiteY0" fmla="*/ 915499 h 9581658"/>
              <a:gd name="connsiteX1" fmla="*/ 2813748 w 13124031"/>
              <a:gd name="connsiteY1" fmla="*/ 3258649 h 9581658"/>
              <a:gd name="connsiteX2" fmla="*/ 1689798 w 13124031"/>
              <a:gd name="connsiteY2" fmla="*/ 4573099 h 9581658"/>
              <a:gd name="connsiteX3" fmla="*/ 546798 w 13124031"/>
              <a:gd name="connsiteY3" fmla="*/ 7278199 h 9581658"/>
              <a:gd name="connsiteX4" fmla="*/ 2070798 w 13124031"/>
              <a:gd name="connsiteY4" fmla="*/ 8745049 h 9581658"/>
              <a:gd name="connsiteX5" fmla="*/ 8776398 w 13124031"/>
              <a:gd name="connsiteY5" fmla="*/ 8935549 h 9581658"/>
              <a:gd name="connsiteX6" fmla="*/ 12834048 w 13124031"/>
              <a:gd name="connsiteY6" fmla="*/ 9106999 h 9581658"/>
              <a:gd name="connsiteX7" fmla="*/ 12548298 w 13124031"/>
              <a:gd name="connsiteY7" fmla="*/ 2134699 h 9581658"/>
              <a:gd name="connsiteX8" fmla="*/ 10548048 w 13124031"/>
              <a:gd name="connsiteY8" fmla="*/ 134449 h 9581658"/>
              <a:gd name="connsiteX9" fmla="*/ 1194498 w 13124031"/>
              <a:gd name="connsiteY9" fmla="*/ 267799 h 9581658"/>
              <a:gd name="connsiteX10" fmla="*/ 299148 w 13124031"/>
              <a:gd name="connsiteY10" fmla="*/ 915499 h 9581658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1385181 w 12819414"/>
              <a:gd name="connsiteY2" fmla="*/ 458842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775581 w 12819414"/>
              <a:gd name="connsiteY3" fmla="*/ 75221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606628"/>
              <a:gd name="connsiteX1" fmla="*/ 2509131 w 12819414"/>
              <a:gd name="connsiteY1" fmla="*/ 3273970 h 9606628"/>
              <a:gd name="connsiteX2" fmla="*/ 870831 w 12819414"/>
              <a:gd name="connsiteY2" fmla="*/ 4378870 h 9606628"/>
              <a:gd name="connsiteX3" fmla="*/ 775581 w 12819414"/>
              <a:gd name="connsiteY3" fmla="*/ 7522120 h 9606628"/>
              <a:gd name="connsiteX4" fmla="*/ 5099931 w 12819414"/>
              <a:gd name="connsiteY4" fmla="*/ 8474620 h 9606628"/>
              <a:gd name="connsiteX5" fmla="*/ 8471781 w 12819414"/>
              <a:gd name="connsiteY5" fmla="*/ 8950870 h 9606628"/>
              <a:gd name="connsiteX6" fmla="*/ 12529431 w 12819414"/>
              <a:gd name="connsiteY6" fmla="*/ 9122320 h 9606628"/>
              <a:gd name="connsiteX7" fmla="*/ 12243681 w 12819414"/>
              <a:gd name="connsiteY7" fmla="*/ 2150020 h 9606628"/>
              <a:gd name="connsiteX8" fmla="*/ 10243431 w 12819414"/>
              <a:gd name="connsiteY8" fmla="*/ 149770 h 9606628"/>
              <a:gd name="connsiteX9" fmla="*/ 889881 w 12819414"/>
              <a:gd name="connsiteY9" fmla="*/ 283120 h 9606628"/>
              <a:gd name="connsiteX10" fmla="*/ 566031 w 12819414"/>
              <a:gd name="connsiteY10" fmla="*/ 1388020 h 9606628"/>
              <a:gd name="connsiteX0" fmla="*/ 566031 w 12804655"/>
              <a:gd name="connsiteY0" fmla="*/ 1388020 h 8996869"/>
              <a:gd name="connsiteX1" fmla="*/ 2509131 w 12804655"/>
              <a:gd name="connsiteY1" fmla="*/ 3273970 h 8996869"/>
              <a:gd name="connsiteX2" fmla="*/ 870831 w 12804655"/>
              <a:gd name="connsiteY2" fmla="*/ 4378870 h 8996869"/>
              <a:gd name="connsiteX3" fmla="*/ 775581 w 12804655"/>
              <a:gd name="connsiteY3" fmla="*/ 7522120 h 8996869"/>
              <a:gd name="connsiteX4" fmla="*/ 5099931 w 12804655"/>
              <a:gd name="connsiteY4" fmla="*/ 8474620 h 8996869"/>
              <a:gd name="connsiteX5" fmla="*/ 8471781 w 12804655"/>
              <a:gd name="connsiteY5" fmla="*/ 8950870 h 8996869"/>
              <a:gd name="connsiteX6" fmla="*/ 12510381 w 12804655"/>
              <a:gd name="connsiteY6" fmla="*/ 8207920 h 8996869"/>
              <a:gd name="connsiteX7" fmla="*/ 12243681 w 12804655"/>
              <a:gd name="connsiteY7" fmla="*/ 2150020 h 8996869"/>
              <a:gd name="connsiteX8" fmla="*/ 10243431 w 12804655"/>
              <a:gd name="connsiteY8" fmla="*/ 149770 h 8996869"/>
              <a:gd name="connsiteX9" fmla="*/ 889881 w 12804655"/>
              <a:gd name="connsiteY9" fmla="*/ 283120 h 8996869"/>
              <a:gd name="connsiteX10" fmla="*/ 566031 w 12804655"/>
              <a:gd name="connsiteY10" fmla="*/ 1388020 h 8996869"/>
              <a:gd name="connsiteX0" fmla="*/ 161176 w 12399800"/>
              <a:gd name="connsiteY0" fmla="*/ 1390459 h 8999308"/>
              <a:gd name="connsiteX1" fmla="*/ 2104276 w 12399800"/>
              <a:gd name="connsiteY1" fmla="*/ 3276409 h 8999308"/>
              <a:gd name="connsiteX2" fmla="*/ 465976 w 12399800"/>
              <a:gd name="connsiteY2" fmla="*/ 4381309 h 8999308"/>
              <a:gd name="connsiteX3" fmla="*/ 370726 w 12399800"/>
              <a:gd name="connsiteY3" fmla="*/ 7524559 h 8999308"/>
              <a:gd name="connsiteX4" fmla="*/ 4695076 w 12399800"/>
              <a:gd name="connsiteY4" fmla="*/ 8477059 h 8999308"/>
              <a:gd name="connsiteX5" fmla="*/ 8066926 w 12399800"/>
              <a:gd name="connsiteY5" fmla="*/ 8953309 h 8999308"/>
              <a:gd name="connsiteX6" fmla="*/ 12105526 w 12399800"/>
              <a:gd name="connsiteY6" fmla="*/ 8210359 h 8999308"/>
              <a:gd name="connsiteX7" fmla="*/ 11838826 w 12399800"/>
              <a:gd name="connsiteY7" fmla="*/ 2152459 h 8999308"/>
              <a:gd name="connsiteX8" fmla="*/ 9838576 w 12399800"/>
              <a:gd name="connsiteY8" fmla="*/ 152209 h 8999308"/>
              <a:gd name="connsiteX9" fmla="*/ 3459303 w 12399800"/>
              <a:gd name="connsiteY9" fmla="*/ 207392 h 8999308"/>
              <a:gd name="connsiteX10" fmla="*/ 485026 w 12399800"/>
              <a:gd name="connsiteY10" fmla="*/ 285559 h 8999308"/>
              <a:gd name="connsiteX11" fmla="*/ 161176 w 12399800"/>
              <a:gd name="connsiteY11" fmla="*/ 1390459 h 8999308"/>
              <a:gd name="connsiteX0" fmla="*/ 161176 w 12420950"/>
              <a:gd name="connsiteY0" fmla="*/ 2695988 h 10304837"/>
              <a:gd name="connsiteX1" fmla="*/ 2104276 w 12420950"/>
              <a:gd name="connsiteY1" fmla="*/ 4581938 h 10304837"/>
              <a:gd name="connsiteX2" fmla="*/ 465976 w 12420950"/>
              <a:gd name="connsiteY2" fmla="*/ 5686838 h 10304837"/>
              <a:gd name="connsiteX3" fmla="*/ 370726 w 12420950"/>
              <a:gd name="connsiteY3" fmla="*/ 8830088 h 10304837"/>
              <a:gd name="connsiteX4" fmla="*/ 4695076 w 12420950"/>
              <a:gd name="connsiteY4" fmla="*/ 9782588 h 10304837"/>
              <a:gd name="connsiteX5" fmla="*/ 8066926 w 12420950"/>
              <a:gd name="connsiteY5" fmla="*/ 10258838 h 10304837"/>
              <a:gd name="connsiteX6" fmla="*/ 12105526 w 12420950"/>
              <a:gd name="connsiteY6" fmla="*/ 9515888 h 10304837"/>
              <a:gd name="connsiteX7" fmla="*/ 11838826 w 12420950"/>
              <a:gd name="connsiteY7" fmla="*/ 3457988 h 10304837"/>
              <a:gd name="connsiteX8" fmla="*/ 9305176 w 12420950"/>
              <a:gd name="connsiteY8" fmla="*/ 48038 h 10304837"/>
              <a:gd name="connsiteX9" fmla="*/ 3459303 w 12420950"/>
              <a:gd name="connsiteY9" fmla="*/ 1512921 h 10304837"/>
              <a:gd name="connsiteX10" fmla="*/ 485026 w 12420950"/>
              <a:gd name="connsiteY10" fmla="*/ 1591088 h 10304837"/>
              <a:gd name="connsiteX11" fmla="*/ 161176 w 12420950"/>
              <a:gd name="connsiteY11" fmla="*/ 2695988 h 10304837"/>
              <a:gd name="connsiteX0" fmla="*/ 1197961 w 13457735"/>
              <a:gd name="connsiteY0" fmla="*/ 2695988 h 10304837"/>
              <a:gd name="connsiteX1" fmla="*/ 3141061 w 13457735"/>
              <a:gd name="connsiteY1" fmla="*/ 4581938 h 10304837"/>
              <a:gd name="connsiteX2" fmla="*/ 1502761 w 13457735"/>
              <a:gd name="connsiteY2" fmla="*/ 5686838 h 10304837"/>
              <a:gd name="connsiteX3" fmla="*/ 1407511 w 13457735"/>
              <a:gd name="connsiteY3" fmla="*/ 8830088 h 10304837"/>
              <a:gd name="connsiteX4" fmla="*/ 5731861 w 13457735"/>
              <a:gd name="connsiteY4" fmla="*/ 9782588 h 10304837"/>
              <a:gd name="connsiteX5" fmla="*/ 9103711 w 13457735"/>
              <a:gd name="connsiteY5" fmla="*/ 10258838 h 10304837"/>
              <a:gd name="connsiteX6" fmla="*/ 13142311 w 13457735"/>
              <a:gd name="connsiteY6" fmla="*/ 9515888 h 10304837"/>
              <a:gd name="connsiteX7" fmla="*/ 12875611 w 13457735"/>
              <a:gd name="connsiteY7" fmla="*/ 3457988 h 10304837"/>
              <a:gd name="connsiteX8" fmla="*/ 10341961 w 13457735"/>
              <a:gd name="connsiteY8" fmla="*/ 48038 h 10304837"/>
              <a:gd name="connsiteX9" fmla="*/ 4496088 w 13457735"/>
              <a:gd name="connsiteY9" fmla="*/ 1512921 h 10304837"/>
              <a:gd name="connsiteX10" fmla="*/ 150211 w 13457735"/>
              <a:gd name="connsiteY10" fmla="*/ 1781588 h 10304837"/>
              <a:gd name="connsiteX11" fmla="*/ 1197961 w 13457735"/>
              <a:gd name="connsiteY11" fmla="*/ 2695988 h 10304837"/>
              <a:gd name="connsiteX0" fmla="*/ 1105006 w 13364780"/>
              <a:gd name="connsiteY0" fmla="*/ 2693454 h 10302303"/>
              <a:gd name="connsiteX1" fmla="*/ 3048106 w 13364780"/>
              <a:gd name="connsiteY1" fmla="*/ 4579404 h 10302303"/>
              <a:gd name="connsiteX2" fmla="*/ 1409806 w 13364780"/>
              <a:gd name="connsiteY2" fmla="*/ 5684304 h 10302303"/>
              <a:gd name="connsiteX3" fmla="*/ 1314556 w 13364780"/>
              <a:gd name="connsiteY3" fmla="*/ 8827554 h 10302303"/>
              <a:gd name="connsiteX4" fmla="*/ 5638906 w 13364780"/>
              <a:gd name="connsiteY4" fmla="*/ 9780054 h 10302303"/>
              <a:gd name="connsiteX5" fmla="*/ 9010756 w 13364780"/>
              <a:gd name="connsiteY5" fmla="*/ 10256304 h 10302303"/>
              <a:gd name="connsiteX6" fmla="*/ 13049356 w 13364780"/>
              <a:gd name="connsiteY6" fmla="*/ 9513354 h 10302303"/>
              <a:gd name="connsiteX7" fmla="*/ 12782656 w 13364780"/>
              <a:gd name="connsiteY7" fmla="*/ 3455454 h 10302303"/>
              <a:gd name="connsiteX8" fmla="*/ 10249006 w 13364780"/>
              <a:gd name="connsiteY8" fmla="*/ 45504 h 10302303"/>
              <a:gd name="connsiteX9" fmla="*/ 2802933 w 13364780"/>
              <a:gd name="connsiteY9" fmla="*/ 1624687 h 10302303"/>
              <a:gd name="connsiteX10" fmla="*/ 57256 w 13364780"/>
              <a:gd name="connsiteY10" fmla="*/ 1779054 h 10302303"/>
              <a:gd name="connsiteX11" fmla="*/ 1105006 w 13364780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965419 w 12406043"/>
              <a:gd name="connsiteY10" fmla="*/ 1969554 h 10302303"/>
              <a:gd name="connsiteX11" fmla="*/ 146269 w 12406043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146269 w 12406043"/>
              <a:gd name="connsiteY10" fmla="*/ 2693454 h 10302303"/>
              <a:gd name="connsiteX0" fmla="*/ 146269 w 12406043"/>
              <a:gd name="connsiteY0" fmla="*/ 2683457 h 10292306"/>
              <a:gd name="connsiteX1" fmla="*/ 2089369 w 12406043"/>
              <a:gd name="connsiteY1" fmla="*/ 4569407 h 10292306"/>
              <a:gd name="connsiteX2" fmla="*/ 451069 w 12406043"/>
              <a:gd name="connsiteY2" fmla="*/ 5674307 h 10292306"/>
              <a:gd name="connsiteX3" fmla="*/ 355819 w 12406043"/>
              <a:gd name="connsiteY3" fmla="*/ 8817557 h 10292306"/>
              <a:gd name="connsiteX4" fmla="*/ 4680169 w 12406043"/>
              <a:gd name="connsiteY4" fmla="*/ 9770057 h 10292306"/>
              <a:gd name="connsiteX5" fmla="*/ 8052019 w 12406043"/>
              <a:gd name="connsiteY5" fmla="*/ 10246307 h 10292306"/>
              <a:gd name="connsiteX6" fmla="*/ 12090619 w 12406043"/>
              <a:gd name="connsiteY6" fmla="*/ 9503357 h 10292306"/>
              <a:gd name="connsiteX7" fmla="*/ 11823919 w 12406043"/>
              <a:gd name="connsiteY7" fmla="*/ 3445457 h 10292306"/>
              <a:gd name="connsiteX8" fmla="*/ 9290269 w 12406043"/>
              <a:gd name="connsiteY8" fmla="*/ 35507 h 10292306"/>
              <a:gd name="connsiteX9" fmla="*/ 2339496 w 12406043"/>
              <a:gd name="connsiteY9" fmla="*/ 2224290 h 10292306"/>
              <a:gd name="connsiteX10" fmla="*/ 146269 w 12406043"/>
              <a:gd name="connsiteY10" fmla="*/ 2683457 h 10292306"/>
              <a:gd name="connsiteX0" fmla="*/ 721 w 12260495"/>
              <a:gd name="connsiteY0" fmla="*/ 2683457 h 10292306"/>
              <a:gd name="connsiteX1" fmla="*/ 1943821 w 12260495"/>
              <a:gd name="connsiteY1" fmla="*/ 4569407 h 10292306"/>
              <a:gd name="connsiteX2" fmla="*/ 1219921 w 12260495"/>
              <a:gd name="connsiteY2" fmla="*/ 5750507 h 10292306"/>
              <a:gd name="connsiteX3" fmla="*/ 210271 w 12260495"/>
              <a:gd name="connsiteY3" fmla="*/ 8817557 h 10292306"/>
              <a:gd name="connsiteX4" fmla="*/ 4534621 w 12260495"/>
              <a:gd name="connsiteY4" fmla="*/ 9770057 h 10292306"/>
              <a:gd name="connsiteX5" fmla="*/ 7906471 w 12260495"/>
              <a:gd name="connsiteY5" fmla="*/ 10246307 h 10292306"/>
              <a:gd name="connsiteX6" fmla="*/ 11945071 w 12260495"/>
              <a:gd name="connsiteY6" fmla="*/ 9503357 h 10292306"/>
              <a:gd name="connsiteX7" fmla="*/ 11678371 w 12260495"/>
              <a:gd name="connsiteY7" fmla="*/ 3445457 h 10292306"/>
              <a:gd name="connsiteX8" fmla="*/ 9144721 w 12260495"/>
              <a:gd name="connsiteY8" fmla="*/ 35507 h 10292306"/>
              <a:gd name="connsiteX9" fmla="*/ 2193948 w 12260495"/>
              <a:gd name="connsiteY9" fmla="*/ 2224290 h 10292306"/>
              <a:gd name="connsiteX10" fmla="*/ 721 w 12260495"/>
              <a:gd name="connsiteY10" fmla="*/ 2683457 h 10292306"/>
              <a:gd name="connsiteX0" fmla="*/ 10356 w 12270130"/>
              <a:gd name="connsiteY0" fmla="*/ 2683457 h 10292306"/>
              <a:gd name="connsiteX1" fmla="*/ 2867856 w 12270130"/>
              <a:gd name="connsiteY1" fmla="*/ 4798007 h 10292306"/>
              <a:gd name="connsiteX2" fmla="*/ 1229556 w 12270130"/>
              <a:gd name="connsiteY2" fmla="*/ 5750507 h 10292306"/>
              <a:gd name="connsiteX3" fmla="*/ 219906 w 12270130"/>
              <a:gd name="connsiteY3" fmla="*/ 8817557 h 10292306"/>
              <a:gd name="connsiteX4" fmla="*/ 4544256 w 12270130"/>
              <a:gd name="connsiteY4" fmla="*/ 9770057 h 10292306"/>
              <a:gd name="connsiteX5" fmla="*/ 7916106 w 12270130"/>
              <a:gd name="connsiteY5" fmla="*/ 10246307 h 10292306"/>
              <a:gd name="connsiteX6" fmla="*/ 11954706 w 12270130"/>
              <a:gd name="connsiteY6" fmla="*/ 9503357 h 10292306"/>
              <a:gd name="connsiteX7" fmla="*/ 11688006 w 12270130"/>
              <a:gd name="connsiteY7" fmla="*/ 3445457 h 10292306"/>
              <a:gd name="connsiteX8" fmla="*/ 9154356 w 12270130"/>
              <a:gd name="connsiteY8" fmla="*/ 35507 h 10292306"/>
              <a:gd name="connsiteX9" fmla="*/ 2203583 w 12270130"/>
              <a:gd name="connsiteY9" fmla="*/ 2224290 h 10292306"/>
              <a:gd name="connsiteX10" fmla="*/ 10356 w 12270130"/>
              <a:gd name="connsiteY10" fmla="*/ 2683457 h 10292306"/>
              <a:gd name="connsiteX0" fmla="*/ 64898 w 12324672"/>
              <a:gd name="connsiteY0" fmla="*/ 2683457 h 10292306"/>
              <a:gd name="connsiteX1" fmla="*/ 2922398 w 12324672"/>
              <a:gd name="connsiteY1" fmla="*/ 4798007 h 10292306"/>
              <a:gd name="connsiteX2" fmla="*/ 712598 w 12324672"/>
              <a:gd name="connsiteY2" fmla="*/ 5941007 h 10292306"/>
              <a:gd name="connsiteX3" fmla="*/ 274448 w 12324672"/>
              <a:gd name="connsiteY3" fmla="*/ 8817557 h 10292306"/>
              <a:gd name="connsiteX4" fmla="*/ 4598798 w 12324672"/>
              <a:gd name="connsiteY4" fmla="*/ 9770057 h 10292306"/>
              <a:gd name="connsiteX5" fmla="*/ 7970648 w 12324672"/>
              <a:gd name="connsiteY5" fmla="*/ 10246307 h 10292306"/>
              <a:gd name="connsiteX6" fmla="*/ 12009248 w 12324672"/>
              <a:gd name="connsiteY6" fmla="*/ 9503357 h 10292306"/>
              <a:gd name="connsiteX7" fmla="*/ 11742548 w 12324672"/>
              <a:gd name="connsiteY7" fmla="*/ 3445457 h 10292306"/>
              <a:gd name="connsiteX8" fmla="*/ 9208898 w 12324672"/>
              <a:gd name="connsiteY8" fmla="*/ 35507 h 10292306"/>
              <a:gd name="connsiteX9" fmla="*/ 2258125 w 12324672"/>
              <a:gd name="connsiteY9" fmla="*/ 2224290 h 10292306"/>
              <a:gd name="connsiteX10" fmla="*/ 64898 w 12324672"/>
              <a:gd name="connsiteY10" fmla="*/ 2683457 h 10292306"/>
              <a:gd name="connsiteX0" fmla="*/ 64898 w 12713081"/>
              <a:gd name="connsiteY0" fmla="*/ 2796351 h 10405200"/>
              <a:gd name="connsiteX1" fmla="*/ 2922398 w 12713081"/>
              <a:gd name="connsiteY1" fmla="*/ 4910901 h 10405200"/>
              <a:gd name="connsiteX2" fmla="*/ 712598 w 12713081"/>
              <a:gd name="connsiteY2" fmla="*/ 6053901 h 10405200"/>
              <a:gd name="connsiteX3" fmla="*/ 274448 w 12713081"/>
              <a:gd name="connsiteY3" fmla="*/ 8930451 h 10405200"/>
              <a:gd name="connsiteX4" fmla="*/ 4598798 w 12713081"/>
              <a:gd name="connsiteY4" fmla="*/ 9882951 h 10405200"/>
              <a:gd name="connsiteX5" fmla="*/ 7970648 w 12713081"/>
              <a:gd name="connsiteY5" fmla="*/ 10359201 h 10405200"/>
              <a:gd name="connsiteX6" fmla="*/ 12009248 w 12713081"/>
              <a:gd name="connsiteY6" fmla="*/ 9616251 h 10405200"/>
              <a:gd name="connsiteX7" fmla="*/ 11742548 w 12713081"/>
              <a:gd name="connsiteY7" fmla="*/ 3558351 h 10405200"/>
              <a:gd name="connsiteX8" fmla="*/ 2503298 w 12713081"/>
              <a:gd name="connsiteY8" fmla="*/ 34101 h 10405200"/>
              <a:gd name="connsiteX9" fmla="*/ 2258125 w 12713081"/>
              <a:gd name="connsiteY9" fmla="*/ 2337184 h 10405200"/>
              <a:gd name="connsiteX10" fmla="*/ 64898 w 12713081"/>
              <a:gd name="connsiteY10" fmla="*/ 2796351 h 10405200"/>
              <a:gd name="connsiteX0" fmla="*/ 64898 w 12626772"/>
              <a:gd name="connsiteY0" fmla="*/ 27963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4898 w 12626772"/>
              <a:gd name="connsiteY10" fmla="*/ 2796351 h 10405200"/>
              <a:gd name="connsiteX0" fmla="*/ 6618098 w 12626772"/>
              <a:gd name="connsiteY0" fmla="*/ 38631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618098 w 12626772"/>
              <a:gd name="connsiteY10" fmla="*/ 3863151 h 10405200"/>
              <a:gd name="connsiteX0" fmla="*/ 6618098 w 12626772"/>
              <a:gd name="connsiteY0" fmla="*/ 3869563 h 10411612"/>
              <a:gd name="connsiteX1" fmla="*/ 2922398 w 12626772"/>
              <a:gd name="connsiteY1" fmla="*/ 4917313 h 10411612"/>
              <a:gd name="connsiteX2" fmla="*/ 712598 w 12626772"/>
              <a:gd name="connsiteY2" fmla="*/ 6060313 h 10411612"/>
              <a:gd name="connsiteX3" fmla="*/ 274448 w 12626772"/>
              <a:gd name="connsiteY3" fmla="*/ 8936863 h 10411612"/>
              <a:gd name="connsiteX4" fmla="*/ 4598798 w 12626772"/>
              <a:gd name="connsiteY4" fmla="*/ 9889363 h 10411612"/>
              <a:gd name="connsiteX5" fmla="*/ 7970648 w 12626772"/>
              <a:gd name="connsiteY5" fmla="*/ 10365613 h 10411612"/>
              <a:gd name="connsiteX6" fmla="*/ 12009248 w 12626772"/>
              <a:gd name="connsiteY6" fmla="*/ 9622663 h 10411612"/>
              <a:gd name="connsiteX7" fmla="*/ 11742548 w 12626772"/>
              <a:gd name="connsiteY7" fmla="*/ 3564763 h 10411612"/>
              <a:gd name="connsiteX8" fmla="*/ 3798698 w 12626772"/>
              <a:gd name="connsiteY8" fmla="*/ 40513 h 10411612"/>
              <a:gd name="connsiteX9" fmla="*/ 3286825 w 12626772"/>
              <a:gd name="connsiteY9" fmla="*/ 1886396 h 10411612"/>
              <a:gd name="connsiteX10" fmla="*/ 6618098 w 12626772"/>
              <a:gd name="connsiteY10" fmla="*/ 3869563 h 10411612"/>
              <a:gd name="connsiteX0" fmla="*/ 6618098 w 12508733"/>
              <a:gd name="connsiteY0" fmla="*/ 2346811 h 8888860"/>
              <a:gd name="connsiteX1" fmla="*/ 2922398 w 12508733"/>
              <a:gd name="connsiteY1" fmla="*/ 3394561 h 8888860"/>
              <a:gd name="connsiteX2" fmla="*/ 712598 w 12508733"/>
              <a:gd name="connsiteY2" fmla="*/ 4537561 h 8888860"/>
              <a:gd name="connsiteX3" fmla="*/ 274448 w 12508733"/>
              <a:gd name="connsiteY3" fmla="*/ 7414111 h 8888860"/>
              <a:gd name="connsiteX4" fmla="*/ 4598798 w 12508733"/>
              <a:gd name="connsiteY4" fmla="*/ 8366611 h 8888860"/>
              <a:gd name="connsiteX5" fmla="*/ 7970648 w 12508733"/>
              <a:gd name="connsiteY5" fmla="*/ 8842861 h 8888860"/>
              <a:gd name="connsiteX6" fmla="*/ 12009248 w 12508733"/>
              <a:gd name="connsiteY6" fmla="*/ 8099911 h 8888860"/>
              <a:gd name="connsiteX7" fmla="*/ 11742548 w 12508733"/>
              <a:gd name="connsiteY7" fmla="*/ 2042011 h 8888860"/>
              <a:gd name="connsiteX8" fmla="*/ 5665598 w 12508733"/>
              <a:gd name="connsiteY8" fmla="*/ 117961 h 8888860"/>
              <a:gd name="connsiteX9" fmla="*/ 3286825 w 12508733"/>
              <a:gd name="connsiteY9" fmla="*/ 363644 h 8888860"/>
              <a:gd name="connsiteX10" fmla="*/ 6618098 w 12508733"/>
              <a:gd name="connsiteY10" fmla="*/ 2346811 h 8888860"/>
              <a:gd name="connsiteX0" fmla="*/ 6992373 w 12883008"/>
              <a:gd name="connsiteY0" fmla="*/ 2346811 h 8888860"/>
              <a:gd name="connsiteX1" fmla="*/ 3296673 w 12883008"/>
              <a:gd name="connsiteY1" fmla="*/ 3394561 h 8888860"/>
              <a:gd name="connsiteX2" fmla="*/ 65857 w 12883008"/>
              <a:gd name="connsiteY2" fmla="*/ 6910472 h 8888860"/>
              <a:gd name="connsiteX3" fmla="*/ 1086873 w 12883008"/>
              <a:gd name="connsiteY3" fmla="*/ 4537561 h 8888860"/>
              <a:gd name="connsiteX4" fmla="*/ 648723 w 12883008"/>
              <a:gd name="connsiteY4" fmla="*/ 7414111 h 8888860"/>
              <a:gd name="connsiteX5" fmla="*/ 4973073 w 12883008"/>
              <a:gd name="connsiteY5" fmla="*/ 8366611 h 8888860"/>
              <a:gd name="connsiteX6" fmla="*/ 8344923 w 12883008"/>
              <a:gd name="connsiteY6" fmla="*/ 8842861 h 8888860"/>
              <a:gd name="connsiteX7" fmla="*/ 12383523 w 12883008"/>
              <a:gd name="connsiteY7" fmla="*/ 8099911 h 8888860"/>
              <a:gd name="connsiteX8" fmla="*/ 12116823 w 12883008"/>
              <a:gd name="connsiteY8" fmla="*/ 2042011 h 8888860"/>
              <a:gd name="connsiteX9" fmla="*/ 6039873 w 12883008"/>
              <a:gd name="connsiteY9" fmla="*/ 117961 h 8888860"/>
              <a:gd name="connsiteX10" fmla="*/ 3661100 w 12883008"/>
              <a:gd name="connsiteY10" fmla="*/ 363644 h 8888860"/>
              <a:gd name="connsiteX11" fmla="*/ 6992373 w 12883008"/>
              <a:gd name="connsiteY11" fmla="*/ 2346811 h 8888860"/>
              <a:gd name="connsiteX0" fmla="*/ 7153513 w 13044148"/>
              <a:gd name="connsiteY0" fmla="*/ 2346811 h 8888860"/>
              <a:gd name="connsiteX1" fmla="*/ 3457813 w 13044148"/>
              <a:gd name="connsiteY1" fmla="*/ 3394561 h 8888860"/>
              <a:gd name="connsiteX2" fmla="*/ 226997 w 13044148"/>
              <a:gd name="connsiteY2" fmla="*/ 6910472 h 8888860"/>
              <a:gd name="connsiteX3" fmla="*/ 809863 w 13044148"/>
              <a:gd name="connsiteY3" fmla="*/ 7414111 h 8888860"/>
              <a:gd name="connsiteX4" fmla="*/ 5134213 w 13044148"/>
              <a:gd name="connsiteY4" fmla="*/ 8366611 h 8888860"/>
              <a:gd name="connsiteX5" fmla="*/ 8506063 w 13044148"/>
              <a:gd name="connsiteY5" fmla="*/ 8842861 h 8888860"/>
              <a:gd name="connsiteX6" fmla="*/ 12544663 w 13044148"/>
              <a:gd name="connsiteY6" fmla="*/ 8099911 h 8888860"/>
              <a:gd name="connsiteX7" fmla="*/ 12277963 w 13044148"/>
              <a:gd name="connsiteY7" fmla="*/ 2042011 h 8888860"/>
              <a:gd name="connsiteX8" fmla="*/ 6201013 w 13044148"/>
              <a:gd name="connsiteY8" fmla="*/ 117961 h 8888860"/>
              <a:gd name="connsiteX9" fmla="*/ 3822240 w 13044148"/>
              <a:gd name="connsiteY9" fmla="*/ 363644 h 8888860"/>
              <a:gd name="connsiteX10" fmla="*/ 7153513 w 13044148"/>
              <a:gd name="connsiteY10" fmla="*/ 2346811 h 8888860"/>
              <a:gd name="connsiteX0" fmla="*/ 7153513 w 13044148"/>
              <a:gd name="connsiteY0" fmla="*/ 2346811 h 8888860"/>
              <a:gd name="connsiteX1" fmla="*/ 4067413 w 13044148"/>
              <a:gd name="connsiteY1" fmla="*/ 3585061 h 8888860"/>
              <a:gd name="connsiteX2" fmla="*/ 226997 w 13044148"/>
              <a:gd name="connsiteY2" fmla="*/ 6910472 h 8888860"/>
              <a:gd name="connsiteX3" fmla="*/ 809863 w 13044148"/>
              <a:gd name="connsiteY3" fmla="*/ 7414111 h 8888860"/>
              <a:gd name="connsiteX4" fmla="*/ 5134213 w 13044148"/>
              <a:gd name="connsiteY4" fmla="*/ 8366611 h 8888860"/>
              <a:gd name="connsiteX5" fmla="*/ 8506063 w 13044148"/>
              <a:gd name="connsiteY5" fmla="*/ 8842861 h 8888860"/>
              <a:gd name="connsiteX6" fmla="*/ 12544663 w 13044148"/>
              <a:gd name="connsiteY6" fmla="*/ 8099911 h 8888860"/>
              <a:gd name="connsiteX7" fmla="*/ 12277963 w 13044148"/>
              <a:gd name="connsiteY7" fmla="*/ 2042011 h 8888860"/>
              <a:gd name="connsiteX8" fmla="*/ 6201013 w 13044148"/>
              <a:gd name="connsiteY8" fmla="*/ 117961 h 8888860"/>
              <a:gd name="connsiteX9" fmla="*/ 3822240 w 13044148"/>
              <a:gd name="connsiteY9" fmla="*/ 363644 h 8888860"/>
              <a:gd name="connsiteX10" fmla="*/ 7153513 w 13044148"/>
              <a:gd name="connsiteY10" fmla="*/ 2346811 h 8888860"/>
              <a:gd name="connsiteX0" fmla="*/ 6893617 w 12784252"/>
              <a:gd name="connsiteY0" fmla="*/ 2346811 h 8888860"/>
              <a:gd name="connsiteX1" fmla="*/ 3807517 w 12784252"/>
              <a:gd name="connsiteY1" fmla="*/ 3585061 h 8888860"/>
              <a:gd name="connsiteX2" fmla="*/ 348101 w 12784252"/>
              <a:gd name="connsiteY2" fmla="*/ 7291472 h 8888860"/>
              <a:gd name="connsiteX3" fmla="*/ 549967 w 12784252"/>
              <a:gd name="connsiteY3" fmla="*/ 7414111 h 8888860"/>
              <a:gd name="connsiteX4" fmla="*/ 4874317 w 12784252"/>
              <a:gd name="connsiteY4" fmla="*/ 8366611 h 8888860"/>
              <a:gd name="connsiteX5" fmla="*/ 8246167 w 12784252"/>
              <a:gd name="connsiteY5" fmla="*/ 8842861 h 8888860"/>
              <a:gd name="connsiteX6" fmla="*/ 12284767 w 12784252"/>
              <a:gd name="connsiteY6" fmla="*/ 8099911 h 8888860"/>
              <a:gd name="connsiteX7" fmla="*/ 12018067 w 12784252"/>
              <a:gd name="connsiteY7" fmla="*/ 2042011 h 8888860"/>
              <a:gd name="connsiteX8" fmla="*/ 5941117 w 12784252"/>
              <a:gd name="connsiteY8" fmla="*/ 117961 h 8888860"/>
              <a:gd name="connsiteX9" fmla="*/ 3562344 w 12784252"/>
              <a:gd name="connsiteY9" fmla="*/ 363644 h 8888860"/>
              <a:gd name="connsiteX10" fmla="*/ 6893617 w 12784252"/>
              <a:gd name="connsiteY10" fmla="*/ 2346811 h 8888860"/>
              <a:gd name="connsiteX0" fmla="*/ 6554371 w 12445006"/>
              <a:gd name="connsiteY0" fmla="*/ 2346811 h 8888860"/>
              <a:gd name="connsiteX1" fmla="*/ 3468271 w 12445006"/>
              <a:gd name="connsiteY1" fmla="*/ 3585061 h 8888860"/>
              <a:gd name="connsiteX2" fmla="*/ 8855 w 12445006"/>
              <a:gd name="connsiteY2" fmla="*/ 7291472 h 8888860"/>
              <a:gd name="connsiteX3" fmla="*/ 4535071 w 12445006"/>
              <a:gd name="connsiteY3" fmla="*/ 8366611 h 8888860"/>
              <a:gd name="connsiteX4" fmla="*/ 7906921 w 12445006"/>
              <a:gd name="connsiteY4" fmla="*/ 8842861 h 8888860"/>
              <a:gd name="connsiteX5" fmla="*/ 11945521 w 12445006"/>
              <a:gd name="connsiteY5" fmla="*/ 8099911 h 8888860"/>
              <a:gd name="connsiteX6" fmla="*/ 11678821 w 12445006"/>
              <a:gd name="connsiteY6" fmla="*/ 2042011 h 8888860"/>
              <a:gd name="connsiteX7" fmla="*/ 5601871 w 12445006"/>
              <a:gd name="connsiteY7" fmla="*/ 117961 h 8888860"/>
              <a:gd name="connsiteX8" fmla="*/ 3223098 w 12445006"/>
              <a:gd name="connsiteY8" fmla="*/ 363644 h 8888860"/>
              <a:gd name="connsiteX9" fmla="*/ 6554371 w 12445006"/>
              <a:gd name="connsiteY9" fmla="*/ 2346811 h 8888860"/>
              <a:gd name="connsiteX0" fmla="*/ 5529817 w 11420452"/>
              <a:gd name="connsiteY0" fmla="*/ 2346811 h 8888860"/>
              <a:gd name="connsiteX1" fmla="*/ 2443717 w 11420452"/>
              <a:gd name="connsiteY1" fmla="*/ 3585061 h 8888860"/>
              <a:gd name="connsiteX2" fmla="*/ 13001 w 11420452"/>
              <a:gd name="connsiteY2" fmla="*/ 7024772 h 8888860"/>
              <a:gd name="connsiteX3" fmla="*/ 3510517 w 11420452"/>
              <a:gd name="connsiteY3" fmla="*/ 8366611 h 8888860"/>
              <a:gd name="connsiteX4" fmla="*/ 6882367 w 11420452"/>
              <a:gd name="connsiteY4" fmla="*/ 8842861 h 8888860"/>
              <a:gd name="connsiteX5" fmla="*/ 10920967 w 11420452"/>
              <a:gd name="connsiteY5" fmla="*/ 8099911 h 8888860"/>
              <a:gd name="connsiteX6" fmla="*/ 10654267 w 11420452"/>
              <a:gd name="connsiteY6" fmla="*/ 2042011 h 8888860"/>
              <a:gd name="connsiteX7" fmla="*/ 4577317 w 11420452"/>
              <a:gd name="connsiteY7" fmla="*/ 117961 h 8888860"/>
              <a:gd name="connsiteX8" fmla="*/ 2198544 w 11420452"/>
              <a:gd name="connsiteY8" fmla="*/ 363644 h 8888860"/>
              <a:gd name="connsiteX9" fmla="*/ 5529817 w 11420452"/>
              <a:gd name="connsiteY9" fmla="*/ 2346811 h 8888860"/>
              <a:gd name="connsiteX0" fmla="*/ 5529817 w 11420452"/>
              <a:gd name="connsiteY0" fmla="*/ 2581190 h 9123239"/>
              <a:gd name="connsiteX1" fmla="*/ 2443717 w 11420452"/>
              <a:gd name="connsiteY1" fmla="*/ 3819440 h 9123239"/>
              <a:gd name="connsiteX2" fmla="*/ 13001 w 11420452"/>
              <a:gd name="connsiteY2" fmla="*/ 7259151 h 9123239"/>
              <a:gd name="connsiteX3" fmla="*/ 3510517 w 11420452"/>
              <a:gd name="connsiteY3" fmla="*/ 8600990 h 9123239"/>
              <a:gd name="connsiteX4" fmla="*/ 6882367 w 11420452"/>
              <a:gd name="connsiteY4" fmla="*/ 9077240 h 9123239"/>
              <a:gd name="connsiteX5" fmla="*/ 10920967 w 11420452"/>
              <a:gd name="connsiteY5" fmla="*/ 8334290 h 9123239"/>
              <a:gd name="connsiteX6" fmla="*/ 10654267 w 11420452"/>
              <a:gd name="connsiteY6" fmla="*/ 2276390 h 9123239"/>
              <a:gd name="connsiteX7" fmla="*/ 4577317 w 11420452"/>
              <a:gd name="connsiteY7" fmla="*/ 352340 h 9123239"/>
              <a:gd name="connsiteX8" fmla="*/ 3817794 w 11420452"/>
              <a:gd name="connsiteY8" fmla="*/ 7473 h 9123239"/>
              <a:gd name="connsiteX9" fmla="*/ 5529817 w 11420452"/>
              <a:gd name="connsiteY9" fmla="*/ 2581190 h 9123239"/>
              <a:gd name="connsiteX0" fmla="*/ 5523095 w 11413730"/>
              <a:gd name="connsiteY0" fmla="*/ 2581190 h 9123239"/>
              <a:gd name="connsiteX1" fmla="*/ 2722745 w 11413730"/>
              <a:gd name="connsiteY1" fmla="*/ 3533690 h 9123239"/>
              <a:gd name="connsiteX2" fmla="*/ 6279 w 11413730"/>
              <a:gd name="connsiteY2" fmla="*/ 7259151 h 9123239"/>
              <a:gd name="connsiteX3" fmla="*/ 3503795 w 11413730"/>
              <a:gd name="connsiteY3" fmla="*/ 8600990 h 9123239"/>
              <a:gd name="connsiteX4" fmla="*/ 6875645 w 11413730"/>
              <a:gd name="connsiteY4" fmla="*/ 9077240 h 9123239"/>
              <a:gd name="connsiteX5" fmla="*/ 10914245 w 11413730"/>
              <a:gd name="connsiteY5" fmla="*/ 8334290 h 9123239"/>
              <a:gd name="connsiteX6" fmla="*/ 10647545 w 11413730"/>
              <a:gd name="connsiteY6" fmla="*/ 2276390 h 9123239"/>
              <a:gd name="connsiteX7" fmla="*/ 4570595 w 11413730"/>
              <a:gd name="connsiteY7" fmla="*/ 352340 h 9123239"/>
              <a:gd name="connsiteX8" fmla="*/ 3811072 w 11413730"/>
              <a:gd name="connsiteY8" fmla="*/ 7473 h 9123239"/>
              <a:gd name="connsiteX9" fmla="*/ 5523095 w 11413730"/>
              <a:gd name="connsiteY9" fmla="*/ 2581190 h 912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3730" h="9123239">
                <a:moveTo>
                  <a:pt x="5523095" y="2581190"/>
                </a:moveTo>
                <a:cubicBezTo>
                  <a:pt x="5341707" y="3168893"/>
                  <a:pt x="3642214" y="2754030"/>
                  <a:pt x="2722745" y="3533690"/>
                </a:cubicBezTo>
                <a:cubicBezTo>
                  <a:pt x="1803276" y="4313350"/>
                  <a:pt x="-123896" y="6414601"/>
                  <a:pt x="6279" y="7259151"/>
                </a:cubicBezTo>
                <a:cubicBezTo>
                  <a:pt x="136454" y="8103701"/>
                  <a:pt x="2358901" y="8297975"/>
                  <a:pt x="3503795" y="8600990"/>
                </a:cubicBezTo>
                <a:cubicBezTo>
                  <a:pt x="4648689" y="8904005"/>
                  <a:pt x="5640570" y="9121690"/>
                  <a:pt x="6875645" y="9077240"/>
                </a:cubicBezTo>
                <a:cubicBezTo>
                  <a:pt x="8110720" y="9032790"/>
                  <a:pt x="10285595" y="9467765"/>
                  <a:pt x="10914245" y="8334290"/>
                </a:cubicBezTo>
                <a:cubicBezTo>
                  <a:pt x="11542895" y="7200815"/>
                  <a:pt x="11704820" y="3606715"/>
                  <a:pt x="10647545" y="2276390"/>
                </a:cubicBezTo>
                <a:cubicBezTo>
                  <a:pt x="9590270" y="946065"/>
                  <a:pt x="5954482" y="714618"/>
                  <a:pt x="4570595" y="352340"/>
                </a:cubicBezTo>
                <a:cubicBezTo>
                  <a:pt x="3186708" y="-9938"/>
                  <a:pt x="5369997" y="-14752"/>
                  <a:pt x="3811072" y="7473"/>
                </a:cubicBezTo>
                <a:cubicBezTo>
                  <a:pt x="2287072" y="448798"/>
                  <a:pt x="5704483" y="1993487"/>
                  <a:pt x="5523095" y="2581190"/>
                </a:cubicBezTo>
                <a:close/>
              </a:path>
            </a:pathLst>
          </a:cu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รูปแบบอิสระ 9"/>
          <p:cNvSpPr/>
          <p:nvPr/>
        </p:nvSpPr>
        <p:spPr>
          <a:xfrm>
            <a:off x="9023271" y="-1181858"/>
            <a:ext cx="19855594" cy="10462912"/>
          </a:xfrm>
          <a:custGeom>
            <a:avLst/>
            <a:gdLst>
              <a:gd name="connsiteX0" fmla="*/ 242967 w 13067850"/>
              <a:gd name="connsiteY0" fmla="*/ 915499 h 9581658"/>
              <a:gd name="connsiteX1" fmla="*/ 1919367 w 13067850"/>
              <a:gd name="connsiteY1" fmla="*/ 2134699 h 9581658"/>
              <a:gd name="connsiteX2" fmla="*/ 1633617 w 13067850"/>
              <a:gd name="connsiteY2" fmla="*/ 4573099 h 9581658"/>
              <a:gd name="connsiteX3" fmla="*/ 490617 w 13067850"/>
              <a:gd name="connsiteY3" fmla="*/ 7278199 h 9581658"/>
              <a:gd name="connsiteX4" fmla="*/ 2014617 w 13067850"/>
              <a:gd name="connsiteY4" fmla="*/ 8745049 h 9581658"/>
              <a:gd name="connsiteX5" fmla="*/ 8720217 w 13067850"/>
              <a:gd name="connsiteY5" fmla="*/ 8935549 h 9581658"/>
              <a:gd name="connsiteX6" fmla="*/ 12777867 w 13067850"/>
              <a:gd name="connsiteY6" fmla="*/ 9106999 h 9581658"/>
              <a:gd name="connsiteX7" fmla="*/ 12492117 w 13067850"/>
              <a:gd name="connsiteY7" fmla="*/ 2134699 h 9581658"/>
              <a:gd name="connsiteX8" fmla="*/ 10491867 w 13067850"/>
              <a:gd name="connsiteY8" fmla="*/ 134449 h 9581658"/>
              <a:gd name="connsiteX9" fmla="*/ 1138317 w 13067850"/>
              <a:gd name="connsiteY9" fmla="*/ 267799 h 9581658"/>
              <a:gd name="connsiteX10" fmla="*/ 242967 w 13067850"/>
              <a:gd name="connsiteY10" fmla="*/ 915499 h 9581658"/>
              <a:gd name="connsiteX0" fmla="*/ 299148 w 13124031"/>
              <a:gd name="connsiteY0" fmla="*/ 915499 h 9581658"/>
              <a:gd name="connsiteX1" fmla="*/ 2813748 w 13124031"/>
              <a:gd name="connsiteY1" fmla="*/ 3258649 h 9581658"/>
              <a:gd name="connsiteX2" fmla="*/ 1689798 w 13124031"/>
              <a:gd name="connsiteY2" fmla="*/ 4573099 h 9581658"/>
              <a:gd name="connsiteX3" fmla="*/ 546798 w 13124031"/>
              <a:gd name="connsiteY3" fmla="*/ 7278199 h 9581658"/>
              <a:gd name="connsiteX4" fmla="*/ 2070798 w 13124031"/>
              <a:gd name="connsiteY4" fmla="*/ 8745049 h 9581658"/>
              <a:gd name="connsiteX5" fmla="*/ 8776398 w 13124031"/>
              <a:gd name="connsiteY5" fmla="*/ 8935549 h 9581658"/>
              <a:gd name="connsiteX6" fmla="*/ 12834048 w 13124031"/>
              <a:gd name="connsiteY6" fmla="*/ 9106999 h 9581658"/>
              <a:gd name="connsiteX7" fmla="*/ 12548298 w 13124031"/>
              <a:gd name="connsiteY7" fmla="*/ 2134699 h 9581658"/>
              <a:gd name="connsiteX8" fmla="*/ 10548048 w 13124031"/>
              <a:gd name="connsiteY8" fmla="*/ 134449 h 9581658"/>
              <a:gd name="connsiteX9" fmla="*/ 1194498 w 13124031"/>
              <a:gd name="connsiteY9" fmla="*/ 267799 h 9581658"/>
              <a:gd name="connsiteX10" fmla="*/ 299148 w 13124031"/>
              <a:gd name="connsiteY10" fmla="*/ 915499 h 9581658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1385181 w 12819414"/>
              <a:gd name="connsiteY2" fmla="*/ 458842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242181 w 12819414"/>
              <a:gd name="connsiteY3" fmla="*/ 72935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596979"/>
              <a:gd name="connsiteX1" fmla="*/ 2509131 w 12819414"/>
              <a:gd name="connsiteY1" fmla="*/ 3273970 h 9596979"/>
              <a:gd name="connsiteX2" fmla="*/ 870831 w 12819414"/>
              <a:gd name="connsiteY2" fmla="*/ 4378870 h 9596979"/>
              <a:gd name="connsiteX3" fmla="*/ 775581 w 12819414"/>
              <a:gd name="connsiteY3" fmla="*/ 7522120 h 9596979"/>
              <a:gd name="connsiteX4" fmla="*/ 1766181 w 12819414"/>
              <a:gd name="connsiteY4" fmla="*/ 8760370 h 9596979"/>
              <a:gd name="connsiteX5" fmla="*/ 8471781 w 12819414"/>
              <a:gd name="connsiteY5" fmla="*/ 8950870 h 9596979"/>
              <a:gd name="connsiteX6" fmla="*/ 12529431 w 12819414"/>
              <a:gd name="connsiteY6" fmla="*/ 9122320 h 9596979"/>
              <a:gd name="connsiteX7" fmla="*/ 12243681 w 12819414"/>
              <a:gd name="connsiteY7" fmla="*/ 2150020 h 9596979"/>
              <a:gd name="connsiteX8" fmla="*/ 10243431 w 12819414"/>
              <a:gd name="connsiteY8" fmla="*/ 149770 h 9596979"/>
              <a:gd name="connsiteX9" fmla="*/ 889881 w 12819414"/>
              <a:gd name="connsiteY9" fmla="*/ 283120 h 9596979"/>
              <a:gd name="connsiteX10" fmla="*/ 566031 w 12819414"/>
              <a:gd name="connsiteY10" fmla="*/ 1388020 h 9596979"/>
              <a:gd name="connsiteX0" fmla="*/ 566031 w 12819414"/>
              <a:gd name="connsiteY0" fmla="*/ 1388020 h 9606628"/>
              <a:gd name="connsiteX1" fmla="*/ 2509131 w 12819414"/>
              <a:gd name="connsiteY1" fmla="*/ 3273970 h 9606628"/>
              <a:gd name="connsiteX2" fmla="*/ 870831 w 12819414"/>
              <a:gd name="connsiteY2" fmla="*/ 4378870 h 9606628"/>
              <a:gd name="connsiteX3" fmla="*/ 775581 w 12819414"/>
              <a:gd name="connsiteY3" fmla="*/ 7522120 h 9606628"/>
              <a:gd name="connsiteX4" fmla="*/ 5099931 w 12819414"/>
              <a:gd name="connsiteY4" fmla="*/ 8474620 h 9606628"/>
              <a:gd name="connsiteX5" fmla="*/ 8471781 w 12819414"/>
              <a:gd name="connsiteY5" fmla="*/ 8950870 h 9606628"/>
              <a:gd name="connsiteX6" fmla="*/ 12529431 w 12819414"/>
              <a:gd name="connsiteY6" fmla="*/ 9122320 h 9606628"/>
              <a:gd name="connsiteX7" fmla="*/ 12243681 w 12819414"/>
              <a:gd name="connsiteY7" fmla="*/ 2150020 h 9606628"/>
              <a:gd name="connsiteX8" fmla="*/ 10243431 w 12819414"/>
              <a:gd name="connsiteY8" fmla="*/ 149770 h 9606628"/>
              <a:gd name="connsiteX9" fmla="*/ 889881 w 12819414"/>
              <a:gd name="connsiteY9" fmla="*/ 283120 h 9606628"/>
              <a:gd name="connsiteX10" fmla="*/ 566031 w 12819414"/>
              <a:gd name="connsiteY10" fmla="*/ 1388020 h 9606628"/>
              <a:gd name="connsiteX0" fmla="*/ 566031 w 12804655"/>
              <a:gd name="connsiteY0" fmla="*/ 1388020 h 8996869"/>
              <a:gd name="connsiteX1" fmla="*/ 2509131 w 12804655"/>
              <a:gd name="connsiteY1" fmla="*/ 3273970 h 8996869"/>
              <a:gd name="connsiteX2" fmla="*/ 870831 w 12804655"/>
              <a:gd name="connsiteY2" fmla="*/ 4378870 h 8996869"/>
              <a:gd name="connsiteX3" fmla="*/ 775581 w 12804655"/>
              <a:gd name="connsiteY3" fmla="*/ 7522120 h 8996869"/>
              <a:gd name="connsiteX4" fmla="*/ 5099931 w 12804655"/>
              <a:gd name="connsiteY4" fmla="*/ 8474620 h 8996869"/>
              <a:gd name="connsiteX5" fmla="*/ 8471781 w 12804655"/>
              <a:gd name="connsiteY5" fmla="*/ 8950870 h 8996869"/>
              <a:gd name="connsiteX6" fmla="*/ 12510381 w 12804655"/>
              <a:gd name="connsiteY6" fmla="*/ 8207920 h 8996869"/>
              <a:gd name="connsiteX7" fmla="*/ 12243681 w 12804655"/>
              <a:gd name="connsiteY7" fmla="*/ 2150020 h 8996869"/>
              <a:gd name="connsiteX8" fmla="*/ 10243431 w 12804655"/>
              <a:gd name="connsiteY8" fmla="*/ 149770 h 8996869"/>
              <a:gd name="connsiteX9" fmla="*/ 889881 w 12804655"/>
              <a:gd name="connsiteY9" fmla="*/ 283120 h 8996869"/>
              <a:gd name="connsiteX10" fmla="*/ 566031 w 12804655"/>
              <a:gd name="connsiteY10" fmla="*/ 1388020 h 8996869"/>
              <a:gd name="connsiteX0" fmla="*/ 161176 w 12399800"/>
              <a:gd name="connsiteY0" fmla="*/ 1390459 h 8999308"/>
              <a:gd name="connsiteX1" fmla="*/ 2104276 w 12399800"/>
              <a:gd name="connsiteY1" fmla="*/ 3276409 h 8999308"/>
              <a:gd name="connsiteX2" fmla="*/ 465976 w 12399800"/>
              <a:gd name="connsiteY2" fmla="*/ 4381309 h 8999308"/>
              <a:gd name="connsiteX3" fmla="*/ 370726 w 12399800"/>
              <a:gd name="connsiteY3" fmla="*/ 7524559 h 8999308"/>
              <a:gd name="connsiteX4" fmla="*/ 4695076 w 12399800"/>
              <a:gd name="connsiteY4" fmla="*/ 8477059 h 8999308"/>
              <a:gd name="connsiteX5" fmla="*/ 8066926 w 12399800"/>
              <a:gd name="connsiteY5" fmla="*/ 8953309 h 8999308"/>
              <a:gd name="connsiteX6" fmla="*/ 12105526 w 12399800"/>
              <a:gd name="connsiteY6" fmla="*/ 8210359 h 8999308"/>
              <a:gd name="connsiteX7" fmla="*/ 11838826 w 12399800"/>
              <a:gd name="connsiteY7" fmla="*/ 2152459 h 8999308"/>
              <a:gd name="connsiteX8" fmla="*/ 9838576 w 12399800"/>
              <a:gd name="connsiteY8" fmla="*/ 152209 h 8999308"/>
              <a:gd name="connsiteX9" fmla="*/ 3459303 w 12399800"/>
              <a:gd name="connsiteY9" fmla="*/ 207392 h 8999308"/>
              <a:gd name="connsiteX10" fmla="*/ 485026 w 12399800"/>
              <a:gd name="connsiteY10" fmla="*/ 285559 h 8999308"/>
              <a:gd name="connsiteX11" fmla="*/ 161176 w 12399800"/>
              <a:gd name="connsiteY11" fmla="*/ 1390459 h 8999308"/>
              <a:gd name="connsiteX0" fmla="*/ 161176 w 12420950"/>
              <a:gd name="connsiteY0" fmla="*/ 2695988 h 10304837"/>
              <a:gd name="connsiteX1" fmla="*/ 2104276 w 12420950"/>
              <a:gd name="connsiteY1" fmla="*/ 4581938 h 10304837"/>
              <a:gd name="connsiteX2" fmla="*/ 465976 w 12420950"/>
              <a:gd name="connsiteY2" fmla="*/ 5686838 h 10304837"/>
              <a:gd name="connsiteX3" fmla="*/ 370726 w 12420950"/>
              <a:gd name="connsiteY3" fmla="*/ 8830088 h 10304837"/>
              <a:gd name="connsiteX4" fmla="*/ 4695076 w 12420950"/>
              <a:gd name="connsiteY4" fmla="*/ 9782588 h 10304837"/>
              <a:gd name="connsiteX5" fmla="*/ 8066926 w 12420950"/>
              <a:gd name="connsiteY5" fmla="*/ 10258838 h 10304837"/>
              <a:gd name="connsiteX6" fmla="*/ 12105526 w 12420950"/>
              <a:gd name="connsiteY6" fmla="*/ 9515888 h 10304837"/>
              <a:gd name="connsiteX7" fmla="*/ 11838826 w 12420950"/>
              <a:gd name="connsiteY7" fmla="*/ 3457988 h 10304837"/>
              <a:gd name="connsiteX8" fmla="*/ 9305176 w 12420950"/>
              <a:gd name="connsiteY8" fmla="*/ 48038 h 10304837"/>
              <a:gd name="connsiteX9" fmla="*/ 3459303 w 12420950"/>
              <a:gd name="connsiteY9" fmla="*/ 1512921 h 10304837"/>
              <a:gd name="connsiteX10" fmla="*/ 485026 w 12420950"/>
              <a:gd name="connsiteY10" fmla="*/ 1591088 h 10304837"/>
              <a:gd name="connsiteX11" fmla="*/ 161176 w 12420950"/>
              <a:gd name="connsiteY11" fmla="*/ 2695988 h 10304837"/>
              <a:gd name="connsiteX0" fmla="*/ 1197961 w 13457735"/>
              <a:gd name="connsiteY0" fmla="*/ 2695988 h 10304837"/>
              <a:gd name="connsiteX1" fmla="*/ 3141061 w 13457735"/>
              <a:gd name="connsiteY1" fmla="*/ 4581938 h 10304837"/>
              <a:gd name="connsiteX2" fmla="*/ 1502761 w 13457735"/>
              <a:gd name="connsiteY2" fmla="*/ 5686838 h 10304837"/>
              <a:gd name="connsiteX3" fmla="*/ 1407511 w 13457735"/>
              <a:gd name="connsiteY3" fmla="*/ 8830088 h 10304837"/>
              <a:gd name="connsiteX4" fmla="*/ 5731861 w 13457735"/>
              <a:gd name="connsiteY4" fmla="*/ 9782588 h 10304837"/>
              <a:gd name="connsiteX5" fmla="*/ 9103711 w 13457735"/>
              <a:gd name="connsiteY5" fmla="*/ 10258838 h 10304837"/>
              <a:gd name="connsiteX6" fmla="*/ 13142311 w 13457735"/>
              <a:gd name="connsiteY6" fmla="*/ 9515888 h 10304837"/>
              <a:gd name="connsiteX7" fmla="*/ 12875611 w 13457735"/>
              <a:gd name="connsiteY7" fmla="*/ 3457988 h 10304837"/>
              <a:gd name="connsiteX8" fmla="*/ 10341961 w 13457735"/>
              <a:gd name="connsiteY8" fmla="*/ 48038 h 10304837"/>
              <a:gd name="connsiteX9" fmla="*/ 4496088 w 13457735"/>
              <a:gd name="connsiteY9" fmla="*/ 1512921 h 10304837"/>
              <a:gd name="connsiteX10" fmla="*/ 150211 w 13457735"/>
              <a:gd name="connsiteY10" fmla="*/ 1781588 h 10304837"/>
              <a:gd name="connsiteX11" fmla="*/ 1197961 w 13457735"/>
              <a:gd name="connsiteY11" fmla="*/ 2695988 h 10304837"/>
              <a:gd name="connsiteX0" fmla="*/ 1105006 w 13364780"/>
              <a:gd name="connsiteY0" fmla="*/ 2693454 h 10302303"/>
              <a:gd name="connsiteX1" fmla="*/ 3048106 w 13364780"/>
              <a:gd name="connsiteY1" fmla="*/ 4579404 h 10302303"/>
              <a:gd name="connsiteX2" fmla="*/ 1409806 w 13364780"/>
              <a:gd name="connsiteY2" fmla="*/ 5684304 h 10302303"/>
              <a:gd name="connsiteX3" fmla="*/ 1314556 w 13364780"/>
              <a:gd name="connsiteY3" fmla="*/ 8827554 h 10302303"/>
              <a:gd name="connsiteX4" fmla="*/ 5638906 w 13364780"/>
              <a:gd name="connsiteY4" fmla="*/ 9780054 h 10302303"/>
              <a:gd name="connsiteX5" fmla="*/ 9010756 w 13364780"/>
              <a:gd name="connsiteY5" fmla="*/ 10256304 h 10302303"/>
              <a:gd name="connsiteX6" fmla="*/ 13049356 w 13364780"/>
              <a:gd name="connsiteY6" fmla="*/ 9513354 h 10302303"/>
              <a:gd name="connsiteX7" fmla="*/ 12782656 w 13364780"/>
              <a:gd name="connsiteY7" fmla="*/ 3455454 h 10302303"/>
              <a:gd name="connsiteX8" fmla="*/ 10249006 w 13364780"/>
              <a:gd name="connsiteY8" fmla="*/ 45504 h 10302303"/>
              <a:gd name="connsiteX9" fmla="*/ 2802933 w 13364780"/>
              <a:gd name="connsiteY9" fmla="*/ 1624687 h 10302303"/>
              <a:gd name="connsiteX10" fmla="*/ 57256 w 13364780"/>
              <a:gd name="connsiteY10" fmla="*/ 1779054 h 10302303"/>
              <a:gd name="connsiteX11" fmla="*/ 1105006 w 13364780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965419 w 12406043"/>
              <a:gd name="connsiteY10" fmla="*/ 1969554 h 10302303"/>
              <a:gd name="connsiteX11" fmla="*/ 146269 w 12406043"/>
              <a:gd name="connsiteY11" fmla="*/ 2693454 h 10302303"/>
              <a:gd name="connsiteX0" fmla="*/ 146269 w 12406043"/>
              <a:gd name="connsiteY0" fmla="*/ 2693454 h 10302303"/>
              <a:gd name="connsiteX1" fmla="*/ 2089369 w 12406043"/>
              <a:gd name="connsiteY1" fmla="*/ 4579404 h 10302303"/>
              <a:gd name="connsiteX2" fmla="*/ 451069 w 12406043"/>
              <a:gd name="connsiteY2" fmla="*/ 5684304 h 10302303"/>
              <a:gd name="connsiteX3" fmla="*/ 355819 w 12406043"/>
              <a:gd name="connsiteY3" fmla="*/ 8827554 h 10302303"/>
              <a:gd name="connsiteX4" fmla="*/ 4680169 w 12406043"/>
              <a:gd name="connsiteY4" fmla="*/ 9780054 h 10302303"/>
              <a:gd name="connsiteX5" fmla="*/ 8052019 w 12406043"/>
              <a:gd name="connsiteY5" fmla="*/ 10256304 h 10302303"/>
              <a:gd name="connsiteX6" fmla="*/ 12090619 w 12406043"/>
              <a:gd name="connsiteY6" fmla="*/ 9513354 h 10302303"/>
              <a:gd name="connsiteX7" fmla="*/ 11823919 w 12406043"/>
              <a:gd name="connsiteY7" fmla="*/ 3455454 h 10302303"/>
              <a:gd name="connsiteX8" fmla="*/ 9290269 w 12406043"/>
              <a:gd name="connsiteY8" fmla="*/ 45504 h 10302303"/>
              <a:gd name="connsiteX9" fmla="*/ 1844196 w 12406043"/>
              <a:gd name="connsiteY9" fmla="*/ 1624687 h 10302303"/>
              <a:gd name="connsiteX10" fmla="*/ 146269 w 12406043"/>
              <a:gd name="connsiteY10" fmla="*/ 2693454 h 10302303"/>
              <a:gd name="connsiteX0" fmla="*/ 146269 w 12406043"/>
              <a:gd name="connsiteY0" fmla="*/ 2683457 h 10292306"/>
              <a:gd name="connsiteX1" fmla="*/ 2089369 w 12406043"/>
              <a:gd name="connsiteY1" fmla="*/ 4569407 h 10292306"/>
              <a:gd name="connsiteX2" fmla="*/ 451069 w 12406043"/>
              <a:gd name="connsiteY2" fmla="*/ 5674307 h 10292306"/>
              <a:gd name="connsiteX3" fmla="*/ 355819 w 12406043"/>
              <a:gd name="connsiteY3" fmla="*/ 8817557 h 10292306"/>
              <a:gd name="connsiteX4" fmla="*/ 4680169 w 12406043"/>
              <a:gd name="connsiteY4" fmla="*/ 9770057 h 10292306"/>
              <a:gd name="connsiteX5" fmla="*/ 8052019 w 12406043"/>
              <a:gd name="connsiteY5" fmla="*/ 10246307 h 10292306"/>
              <a:gd name="connsiteX6" fmla="*/ 12090619 w 12406043"/>
              <a:gd name="connsiteY6" fmla="*/ 9503357 h 10292306"/>
              <a:gd name="connsiteX7" fmla="*/ 11823919 w 12406043"/>
              <a:gd name="connsiteY7" fmla="*/ 3445457 h 10292306"/>
              <a:gd name="connsiteX8" fmla="*/ 9290269 w 12406043"/>
              <a:gd name="connsiteY8" fmla="*/ 35507 h 10292306"/>
              <a:gd name="connsiteX9" fmla="*/ 2339496 w 12406043"/>
              <a:gd name="connsiteY9" fmla="*/ 2224290 h 10292306"/>
              <a:gd name="connsiteX10" fmla="*/ 146269 w 12406043"/>
              <a:gd name="connsiteY10" fmla="*/ 2683457 h 10292306"/>
              <a:gd name="connsiteX0" fmla="*/ 721 w 12260495"/>
              <a:gd name="connsiteY0" fmla="*/ 2683457 h 10292306"/>
              <a:gd name="connsiteX1" fmla="*/ 1943821 w 12260495"/>
              <a:gd name="connsiteY1" fmla="*/ 4569407 h 10292306"/>
              <a:gd name="connsiteX2" fmla="*/ 1219921 w 12260495"/>
              <a:gd name="connsiteY2" fmla="*/ 5750507 h 10292306"/>
              <a:gd name="connsiteX3" fmla="*/ 210271 w 12260495"/>
              <a:gd name="connsiteY3" fmla="*/ 8817557 h 10292306"/>
              <a:gd name="connsiteX4" fmla="*/ 4534621 w 12260495"/>
              <a:gd name="connsiteY4" fmla="*/ 9770057 h 10292306"/>
              <a:gd name="connsiteX5" fmla="*/ 7906471 w 12260495"/>
              <a:gd name="connsiteY5" fmla="*/ 10246307 h 10292306"/>
              <a:gd name="connsiteX6" fmla="*/ 11945071 w 12260495"/>
              <a:gd name="connsiteY6" fmla="*/ 9503357 h 10292306"/>
              <a:gd name="connsiteX7" fmla="*/ 11678371 w 12260495"/>
              <a:gd name="connsiteY7" fmla="*/ 3445457 h 10292306"/>
              <a:gd name="connsiteX8" fmla="*/ 9144721 w 12260495"/>
              <a:gd name="connsiteY8" fmla="*/ 35507 h 10292306"/>
              <a:gd name="connsiteX9" fmla="*/ 2193948 w 12260495"/>
              <a:gd name="connsiteY9" fmla="*/ 2224290 h 10292306"/>
              <a:gd name="connsiteX10" fmla="*/ 721 w 12260495"/>
              <a:gd name="connsiteY10" fmla="*/ 2683457 h 10292306"/>
              <a:gd name="connsiteX0" fmla="*/ 10356 w 12270130"/>
              <a:gd name="connsiteY0" fmla="*/ 2683457 h 10292306"/>
              <a:gd name="connsiteX1" fmla="*/ 2867856 w 12270130"/>
              <a:gd name="connsiteY1" fmla="*/ 4798007 h 10292306"/>
              <a:gd name="connsiteX2" fmla="*/ 1229556 w 12270130"/>
              <a:gd name="connsiteY2" fmla="*/ 5750507 h 10292306"/>
              <a:gd name="connsiteX3" fmla="*/ 219906 w 12270130"/>
              <a:gd name="connsiteY3" fmla="*/ 8817557 h 10292306"/>
              <a:gd name="connsiteX4" fmla="*/ 4544256 w 12270130"/>
              <a:gd name="connsiteY4" fmla="*/ 9770057 h 10292306"/>
              <a:gd name="connsiteX5" fmla="*/ 7916106 w 12270130"/>
              <a:gd name="connsiteY5" fmla="*/ 10246307 h 10292306"/>
              <a:gd name="connsiteX6" fmla="*/ 11954706 w 12270130"/>
              <a:gd name="connsiteY6" fmla="*/ 9503357 h 10292306"/>
              <a:gd name="connsiteX7" fmla="*/ 11688006 w 12270130"/>
              <a:gd name="connsiteY7" fmla="*/ 3445457 h 10292306"/>
              <a:gd name="connsiteX8" fmla="*/ 9154356 w 12270130"/>
              <a:gd name="connsiteY8" fmla="*/ 35507 h 10292306"/>
              <a:gd name="connsiteX9" fmla="*/ 2203583 w 12270130"/>
              <a:gd name="connsiteY9" fmla="*/ 2224290 h 10292306"/>
              <a:gd name="connsiteX10" fmla="*/ 10356 w 12270130"/>
              <a:gd name="connsiteY10" fmla="*/ 2683457 h 10292306"/>
              <a:gd name="connsiteX0" fmla="*/ 64898 w 12324672"/>
              <a:gd name="connsiteY0" fmla="*/ 2683457 h 10292306"/>
              <a:gd name="connsiteX1" fmla="*/ 2922398 w 12324672"/>
              <a:gd name="connsiteY1" fmla="*/ 4798007 h 10292306"/>
              <a:gd name="connsiteX2" fmla="*/ 712598 w 12324672"/>
              <a:gd name="connsiteY2" fmla="*/ 5941007 h 10292306"/>
              <a:gd name="connsiteX3" fmla="*/ 274448 w 12324672"/>
              <a:gd name="connsiteY3" fmla="*/ 8817557 h 10292306"/>
              <a:gd name="connsiteX4" fmla="*/ 4598798 w 12324672"/>
              <a:gd name="connsiteY4" fmla="*/ 9770057 h 10292306"/>
              <a:gd name="connsiteX5" fmla="*/ 7970648 w 12324672"/>
              <a:gd name="connsiteY5" fmla="*/ 10246307 h 10292306"/>
              <a:gd name="connsiteX6" fmla="*/ 12009248 w 12324672"/>
              <a:gd name="connsiteY6" fmla="*/ 9503357 h 10292306"/>
              <a:gd name="connsiteX7" fmla="*/ 11742548 w 12324672"/>
              <a:gd name="connsiteY7" fmla="*/ 3445457 h 10292306"/>
              <a:gd name="connsiteX8" fmla="*/ 9208898 w 12324672"/>
              <a:gd name="connsiteY8" fmla="*/ 35507 h 10292306"/>
              <a:gd name="connsiteX9" fmla="*/ 2258125 w 12324672"/>
              <a:gd name="connsiteY9" fmla="*/ 2224290 h 10292306"/>
              <a:gd name="connsiteX10" fmla="*/ 64898 w 12324672"/>
              <a:gd name="connsiteY10" fmla="*/ 2683457 h 10292306"/>
              <a:gd name="connsiteX0" fmla="*/ 64898 w 12713081"/>
              <a:gd name="connsiteY0" fmla="*/ 2796351 h 10405200"/>
              <a:gd name="connsiteX1" fmla="*/ 2922398 w 12713081"/>
              <a:gd name="connsiteY1" fmla="*/ 4910901 h 10405200"/>
              <a:gd name="connsiteX2" fmla="*/ 712598 w 12713081"/>
              <a:gd name="connsiteY2" fmla="*/ 6053901 h 10405200"/>
              <a:gd name="connsiteX3" fmla="*/ 274448 w 12713081"/>
              <a:gd name="connsiteY3" fmla="*/ 8930451 h 10405200"/>
              <a:gd name="connsiteX4" fmla="*/ 4598798 w 12713081"/>
              <a:gd name="connsiteY4" fmla="*/ 9882951 h 10405200"/>
              <a:gd name="connsiteX5" fmla="*/ 7970648 w 12713081"/>
              <a:gd name="connsiteY5" fmla="*/ 10359201 h 10405200"/>
              <a:gd name="connsiteX6" fmla="*/ 12009248 w 12713081"/>
              <a:gd name="connsiteY6" fmla="*/ 9616251 h 10405200"/>
              <a:gd name="connsiteX7" fmla="*/ 11742548 w 12713081"/>
              <a:gd name="connsiteY7" fmla="*/ 3558351 h 10405200"/>
              <a:gd name="connsiteX8" fmla="*/ 2503298 w 12713081"/>
              <a:gd name="connsiteY8" fmla="*/ 34101 h 10405200"/>
              <a:gd name="connsiteX9" fmla="*/ 2258125 w 12713081"/>
              <a:gd name="connsiteY9" fmla="*/ 2337184 h 10405200"/>
              <a:gd name="connsiteX10" fmla="*/ 64898 w 12713081"/>
              <a:gd name="connsiteY10" fmla="*/ 2796351 h 10405200"/>
              <a:gd name="connsiteX0" fmla="*/ 64898 w 12626772"/>
              <a:gd name="connsiteY0" fmla="*/ 2796351 h 10405200"/>
              <a:gd name="connsiteX1" fmla="*/ 2922398 w 12626772"/>
              <a:gd name="connsiteY1" fmla="*/ 4910901 h 10405200"/>
              <a:gd name="connsiteX2" fmla="*/ 712598 w 12626772"/>
              <a:gd name="connsiteY2" fmla="*/ 6053901 h 10405200"/>
              <a:gd name="connsiteX3" fmla="*/ 274448 w 12626772"/>
              <a:gd name="connsiteY3" fmla="*/ 8930451 h 10405200"/>
              <a:gd name="connsiteX4" fmla="*/ 4598798 w 12626772"/>
              <a:gd name="connsiteY4" fmla="*/ 9882951 h 10405200"/>
              <a:gd name="connsiteX5" fmla="*/ 7970648 w 12626772"/>
              <a:gd name="connsiteY5" fmla="*/ 10359201 h 10405200"/>
              <a:gd name="connsiteX6" fmla="*/ 12009248 w 12626772"/>
              <a:gd name="connsiteY6" fmla="*/ 9616251 h 10405200"/>
              <a:gd name="connsiteX7" fmla="*/ 11742548 w 12626772"/>
              <a:gd name="connsiteY7" fmla="*/ 3558351 h 10405200"/>
              <a:gd name="connsiteX8" fmla="*/ 3798698 w 12626772"/>
              <a:gd name="connsiteY8" fmla="*/ 34101 h 10405200"/>
              <a:gd name="connsiteX9" fmla="*/ 2258125 w 12626772"/>
              <a:gd name="connsiteY9" fmla="*/ 2337184 h 10405200"/>
              <a:gd name="connsiteX10" fmla="*/ 64898 w 12626772"/>
              <a:gd name="connsiteY10" fmla="*/ 2796351 h 10405200"/>
              <a:gd name="connsiteX0" fmla="*/ 64898 w 12609832"/>
              <a:gd name="connsiteY0" fmla="*/ 2796351 h 10541149"/>
              <a:gd name="connsiteX1" fmla="*/ 2922398 w 12609832"/>
              <a:gd name="connsiteY1" fmla="*/ 4910901 h 10541149"/>
              <a:gd name="connsiteX2" fmla="*/ 712598 w 12609832"/>
              <a:gd name="connsiteY2" fmla="*/ 6053901 h 10541149"/>
              <a:gd name="connsiteX3" fmla="*/ 274448 w 12609832"/>
              <a:gd name="connsiteY3" fmla="*/ 8930451 h 10541149"/>
              <a:gd name="connsiteX4" fmla="*/ 4598798 w 12609832"/>
              <a:gd name="connsiteY4" fmla="*/ 9882951 h 10541149"/>
              <a:gd name="connsiteX5" fmla="*/ 7970648 w 12609832"/>
              <a:gd name="connsiteY5" fmla="*/ 10359201 h 10541149"/>
              <a:gd name="connsiteX6" fmla="*/ 12009248 w 12609832"/>
              <a:gd name="connsiteY6" fmla="*/ 9616251 h 10541149"/>
              <a:gd name="connsiteX7" fmla="*/ 11713973 w 12609832"/>
              <a:gd name="connsiteY7" fmla="*/ 1243776 h 10541149"/>
              <a:gd name="connsiteX8" fmla="*/ 3798698 w 12609832"/>
              <a:gd name="connsiteY8" fmla="*/ 34101 h 10541149"/>
              <a:gd name="connsiteX9" fmla="*/ 2258125 w 12609832"/>
              <a:gd name="connsiteY9" fmla="*/ 2337184 h 10541149"/>
              <a:gd name="connsiteX10" fmla="*/ 64898 w 12609832"/>
              <a:gd name="connsiteY10" fmla="*/ 2796351 h 10541149"/>
              <a:gd name="connsiteX0" fmla="*/ 64898 w 18833094"/>
              <a:gd name="connsiteY0" fmla="*/ 2796351 h 10379052"/>
              <a:gd name="connsiteX1" fmla="*/ 2922398 w 18833094"/>
              <a:gd name="connsiteY1" fmla="*/ 4910901 h 10379052"/>
              <a:gd name="connsiteX2" fmla="*/ 712598 w 18833094"/>
              <a:gd name="connsiteY2" fmla="*/ 6053901 h 10379052"/>
              <a:gd name="connsiteX3" fmla="*/ 274448 w 18833094"/>
              <a:gd name="connsiteY3" fmla="*/ 8930451 h 10379052"/>
              <a:gd name="connsiteX4" fmla="*/ 4598798 w 18833094"/>
              <a:gd name="connsiteY4" fmla="*/ 9882951 h 10379052"/>
              <a:gd name="connsiteX5" fmla="*/ 7970648 w 18833094"/>
              <a:gd name="connsiteY5" fmla="*/ 10359201 h 10379052"/>
              <a:gd name="connsiteX6" fmla="*/ 18781523 w 18833094"/>
              <a:gd name="connsiteY6" fmla="*/ 9244776 h 10379052"/>
              <a:gd name="connsiteX7" fmla="*/ 11713973 w 18833094"/>
              <a:gd name="connsiteY7" fmla="*/ 1243776 h 10379052"/>
              <a:gd name="connsiteX8" fmla="*/ 3798698 w 18833094"/>
              <a:gd name="connsiteY8" fmla="*/ 34101 h 10379052"/>
              <a:gd name="connsiteX9" fmla="*/ 2258125 w 18833094"/>
              <a:gd name="connsiteY9" fmla="*/ 2337184 h 10379052"/>
              <a:gd name="connsiteX10" fmla="*/ 64898 w 18833094"/>
              <a:gd name="connsiteY10" fmla="*/ 2796351 h 10379052"/>
              <a:gd name="connsiteX0" fmla="*/ 64898 w 19984839"/>
              <a:gd name="connsiteY0" fmla="*/ 2796351 h 10379052"/>
              <a:gd name="connsiteX1" fmla="*/ 2922398 w 19984839"/>
              <a:gd name="connsiteY1" fmla="*/ 4910901 h 10379052"/>
              <a:gd name="connsiteX2" fmla="*/ 712598 w 19984839"/>
              <a:gd name="connsiteY2" fmla="*/ 6053901 h 10379052"/>
              <a:gd name="connsiteX3" fmla="*/ 274448 w 19984839"/>
              <a:gd name="connsiteY3" fmla="*/ 8930451 h 10379052"/>
              <a:gd name="connsiteX4" fmla="*/ 4598798 w 19984839"/>
              <a:gd name="connsiteY4" fmla="*/ 9882951 h 10379052"/>
              <a:gd name="connsiteX5" fmla="*/ 7970648 w 19984839"/>
              <a:gd name="connsiteY5" fmla="*/ 10359201 h 10379052"/>
              <a:gd name="connsiteX6" fmla="*/ 18781523 w 19984839"/>
              <a:gd name="connsiteY6" fmla="*/ 9244776 h 10379052"/>
              <a:gd name="connsiteX7" fmla="*/ 18927277 w 19984839"/>
              <a:gd name="connsiteY7" fmla="*/ 983698 h 10379052"/>
              <a:gd name="connsiteX8" fmla="*/ 11713973 w 19984839"/>
              <a:gd name="connsiteY8" fmla="*/ 1243776 h 10379052"/>
              <a:gd name="connsiteX9" fmla="*/ 3798698 w 19984839"/>
              <a:gd name="connsiteY9" fmla="*/ 34101 h 10379052"/>
              <a:gd name="connsiteX10" fmla="*/ 2258125 w 19984839"/>
              <a:gd name="connsiteY10" fmla="*/ 2337184 h 10379052"/>
              <a:gd name="connsiteX11" fmla="*/ 64898 w 19984839"/>
              <a:gd name="connsiteY11" fmla="*/ 2796351 h 10379052"/>
              <a:gd name="connsiteX0" fmla="*/ 64898 w 19974091"/>
              <a:gd name="connsiteY0" fmla="*/ 2796351 h 10379052"/>
              <a:gd name="connsiteX1" fmla="*/ 2922398 w 19974091"/>
              <a:gd name="connsiteY1" fmla="*/ 4910901 h 10379052"/>
              <a:gd name="connsiteX2" fmla="*/ 712598 w 19974091"/>
              <a:gd name="connsiteY2" fmla="*/ 6053901 h 10379052"/>
              <a:gd name="connsiteX3" fmla="*/ 274448 w 19974091"/>
              <a:gd name="connsiteY3" fmla="*/ 8930451 h 10379052"/>
              <a:gd name="connsiteX4" fmla="*/ 4598798 w 19974091"/>
              <a:gd name="connsiteY4" fmla="*/ 9882951 h 10379052"/>
              <a:gd name="connsiteX5" fmla="*/ 7970648 w 19974091"/>
              <a:gd name="connsiteY5" fmla="*/ 10359201 h 10379052"/>
              <a:gd name="connsiteX6" fmla="*/ 18781523 w 19974091"/>
              <a:gd name="connsiteY6" fmla="*/ 9244776 h 10379052"/>
              <a:gd name="connsiteX7" fmla="*/ 18927277 w 19974091"/>
              <a:gd name="connsiteY7" fmla="*/ 983698 h 10379052"/>
              <a:gd name="connsiteX8" fmla="*/ 6554302 w 19974091"/>
              <a:gd name="connsiteY8" fmla="*/ 326473 h 10379052"/>
              <a:gd name="connsiteX9" fmla="*/ 11713973 w 19974091"/>
              <a:gd name="connsiteY9" fmla="*/ 1243776 h 10379052"/>
              <a:gd name="connsiteX10" fmla="*/ 3798698 w 19974091"/>
              <a:gd name="connsiteY10" fmla="*/ 34101 h 10379052"/>
              <a:gd name="connsiteX11" fmla="*/ 2258125 w 19974091"/>
              <a:gd name="connsiteY11" fmla="*/ 2337184 h 10379052"/>
              <a:gd name="connsiteX12" fmla="*/ 64898 w 19974091"/>
              <a:gd name="connsiteY12" fmla="*/ 2796351 h 10379052"/>
              <a:gd name="connsiteX0" fmla="*/ 64898 w 19974091"/>
              <a:gd name="connsiteY0" fmla="*/ 2880211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258125 w 19974091"/>
              <a:gd name="connsiteY10" fmla="*/ 2421044 h 10462912"/>
              <a:gd name="connsiteX11" fmla="*/ 64898 w 19974091"/>
              <a:gd name="connsiteY11" fmla="*/ 2880211 h 10462912"/>
              <a:gd name="connsiteX0" fmla="*/ 64898 w 19974091"/>
              <a:gd name="connsiteY0" fmla="*/ 2880211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3134425 w 19974091"/>
              <a:gd name="connsiteY10" fmla="*/ 1335194 h 10462912"/>
              <a:gd name="connsiteX11" fmla="*/ 64898 w 19974091"/>
              <a:gd name="connsiteY11" fmla="*/ 2880211 h 10462912"/>
              <a:gd name="connsiteX0" fmla="*/ 3134425 w 19974091"/>
              <a:gd name="connsiteY0" fmla="*/ 13351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3134425 w 19974091"/>
              <a:gd name="connsiteY10" fmla="*/ 13351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867725 w 19974091"/>
              <a:gd name="connsiteY0" fmla="*/ 2059094 h 10462912"/>
              <a:gd name="connsiteX1" fmla="*/ 2922398 w 19974091"/>
              <a:gd name="connsiteY1" fmla="*/ 4994761 h 10462912"/>
              <a:gd name="connsiteX2" fmla="*/ 712598 w 19974091"/>
              <a:gd name="connsiteY2" fmla="*/ 6137761 h 10462912"/>
              <a:gd name="connsiteX3" fmla="*/ 274448 w 19974091"/>
              <a:gd name="connsiteY3" fmla="*/ 9014311 h 10462912"/>
              <a:gd name="connsiteX4" fmla="*/ 4598798 w 19974091"/>
              <a:gd name="connsiteY4" fmla="*/ 9966811 h 10462912"/>
              <a:gd name="connsiteX5" fmla="*/ 7970648 w 19974091"/>
              <a:gd name="connsiteY5" fmla="*/ 10443061 h 10462912"/>
              <a:gd name="connsiteX6" fmla="*/ 18781523 w 19974091"/>
              <a:gd name="connsiteY6" fmla="*/ 9328636 h 10462912"/>
              <a:gd name="connsiteX7" fmla="*/ 18927277 w 19974091"/>
              <a:gd name="connsiteY7" fmla="*/ 1067558 h 10462912"/>
              <a:gd name="connsiteX8" fmla="*/ 6554302 w 19974091"/>
              <a:gd name="connsiteY8" fmla="*/ 410333 h 10462912"/>
              <a:gd name="connsiteX9" fmla="*/ 3798698 w 19974091"/>
              <a:gd name="connsiteY9" fmla="*/ 117961 h 10462912"/>
              <a:gd name="connsiteX10" fmla="*/ 2867725 w 19974091"/>
              <a:gd name="connsiteY10" fmla="*/ 2059094 h 10462912"/>
              <a:gd name="connsiteX0" fmla="*/ 2749228 w 19855594"/>
              <a:gd name="connsiteY0" fmla="*/ 2059094 h 10462912"/>
              <a:gd name="connsiteX1" fmla="*/ 2803901 w 19855594"/>
              <a:gd name="connsiteY1" fmla="*/ 4994761 h 10462912"/>
              <a:gd name="connsiteX2" fmla="*/ 1127501 w 19855594"/>
              <a:gd name="connsiteY2" fmla="*/ 5890111 h 10462912"/>
              <a:gd name="connsiteX3" fmla="*/ 155951 w 19855594"/>
              <a:gd name="connsiteY3" fmla="*/ 9014311 h 10462912"/>
              <a:gd name="connsiteX4" fmla="*/ 4480301 w 19855594"/>
              <a:gd name="connsiteY4" fmla="*/ 9966811 h 10462912"/>
              <a:gd name="connsiteX5" fmla="*/ 7852151 w 19855594"/>
              <a:gd name="connsiteY5" fmla="*/ 10443061 h 10462912"/>
              <a:gd name="connsiteX6" fmla="*/ 18663026 w 19855594"/>
              <a:gd name="connsiteY6" fmla="*/ 9328636 h 10462912"/>
              <a:gd name="connsiteX7" fmla="*/ 18808780 w 19855594"/>
              <a:gd name="connsiteY7" fmla="*/ 1067558 h 10462912"/>
              <a:gd name="connsiteX8" fmla="*/ 6435805 w 19855594"/>
              <a:gd name="connsiteY8" fmla="*/ 410333 h 10462912"/>
              <a:gd name="connsiteX9" fmla="*/ 3680201 w 19855594"/>
              <a:gd name="connsiteY9" fmla="*/ 117961 h 10462912"/>
              <a:gd name="connsiteX10" fmla="*/ 2749228 w 19855594"/>
              <a:gd name="connsiteY10" fmla="*/ 2059094 h 1046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55594" h="10462912">
                <a:moveTo>
                  <a:pt x="2749228" y="2059094"/>
                </a:moveTo>
                <a:cubicBezTo>
                  <a:pt x="2107878" y="2890944"/>
                  <a:pt x="3074189" y="4356258"/>
                  <a:pt x="2803901" y="4994761"/>
                </a:cubicBezTo>
                <a:cubicBezTo>
                  <a:pt x="2533613" y="5633264"/>
                  <a:pt x="1568826" y="5220186"/>
                  <a:pt x="1127501" y="5890111"/>
                </a:cubicBezTo>
                <a:cubicBezTo>
                  <a:pt x="686176" y="6560036"/>
                  <a:pt x="-402849" y="8334861"/>
                  <a:pt x="155951" y="9014311"/>
                </a:cubicBezTo>
                <a:cubicBezTo>
                  <a:pt x="714751" y="9693761"/>
                  <a:pt x="3197601" y="9728686"/>
                  <a:pt x="4480301" y="9966811"/>
                </a:cubicBezTo>
                <a:cubicBezTo>
                  <a:pt x="5763001" y="10204936"/>
                  <a:pt x="5488364" y="10549424"/>
                  <a:pt x="7852151" y="10443061"/>
                </a:cubicBezTo>
                <a:cubicBezTo>
                  <a:pt x="10215939" y="10336699"/>
                  <a:pt x="16836921" y="10891220"/>
                  <a:pt x="18663026" y="9328636"/>
                </a:cubicBezTo>
                <a:cubicBezTo>
                  <a:pt x="20489131" y="7766052"/>
                  <a:pt x="19956063" y="2401542"/>
                  <a:pt x="18808780" y="1067558"/>
                </a:cubicBezTo>
                <a:cubicBezTo>
                  <a:pt x="17661497" y="-266426"/>
                  <a:pt x="8957235" y="568599"/>
                  <a:pt x="6435805" y="410333"/>
                </a:cubicBezTo>
                <a:cubicBezTo>
                  <a:pt x="3914375" y="252067"/>
                  <a:pt x="4396231" y="-217158"/>
                  <a:pt x="3680201" y="117961"/>
                </a:cubicBezTo>
                <a:cubicBezTo>
                  <a:pt x="2296314" y="-244317"/>
                  <a:pt x="3390578" y="1227244"/>
                  <a:pt x="2749228" y="2059094"/>
                </a:cubicBezTo>
                <a:close/>
              </a:path>
            </a:pathLst>
          </a:custGeom>
          <a:solidFill>
            <a:srgbClr val="14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9023271" y="5288340"/>
            <a:ext cx="2315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ENDING</a:t>
            </a:r>
            <a:endParaRPr lang="th-TH" sz="9600" dirty="0">
              <a:solidFill>
                <a:srgbClr val="82EDF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9023271" y="5288340"/>
            <a:ext cx="23150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ENDING</a:t>
            </a:r>
            <a:endParaRPr lang="th-TH" sz="9600" dirty="0">
              <a:solidFill>
                <a:srgbClr val="FFD646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7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7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7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7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xit" presetSubtype="2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1250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250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2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1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decel="7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decel="7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path" presetSubtype="0" accel="6000" decel="9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7.40741E-7 L -1.0543 0.00162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72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6000" decel="9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7.40741E-7 L -1.0543 0.00162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72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8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8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50000" fill="hold" grpId="2" nodeType="withEffect" p14:presetBounceEnd="46000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3.95833E-6 3.33333E-6 L 0.00247 0.00416 " pathEditMode="relative" rAng="0" ptsTypes="AA" p14:bounceEnd="46000">
                                          <p:cBhvr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" y="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/>
          <p:bldP spid="22" grpId="0"/>
          <p:bldP spid="22" grpId="1"/>
          <p:bldP spid="23" grpId="0"/>
          <p:bldP spid="9" grpId="0" animBg="1"/>
          <p:bldP spid="10" grpId="0" animBg="1"/>
          <p:bldP spid="18" grpId="0"/>
          <p:bldP spid="18" grpId="2"/>
          <p:bldP spid="21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7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7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7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7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xit" presetSubtype="2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1250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250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2" accel="8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1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decel="7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decel="7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path" presetSubtype="0" accel="6000" decel="9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7.40741E-7 L -1.0543 0.00162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72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6000" decel="9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7.40741E-7 L -1.0543 0.00162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72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8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8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50000" fill="hold" grpId="2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3.95833E-6 3.33333E-6 L 0.00247 0.00416 " pathEditMode="relative" rAng="0" ptsTypes="AA">
                                          <p:cBhvr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" y="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/>
          <p:bldP spid="22" grpId="0"/>
          <p:bldP spid="22" grpId="1"/>
          <p:bldP spid="23" grpId="0"/>
          <p:bldP spid="9" grpId="0" animBg="1"/>
          <p:bldP spid="10" grpId="0" animBg="1"/>
          <p:bldP spid="18" grpId="0"/>
          <p:bldP spid="18" grpId="2"/>
          <p:bldP spid="21" grpId="1"/>
        </p:bldLst>
      </p:timing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283</Words>
  <Application>Microsoft Office PowerPoint</Application>
  <PresentationFormat>Widescreen</PresentationFormat>
  <Paragraphs>57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2005_iannnnnMTV</vt:lpstr>
      <vt:lpstr>Arial</vt:lpstr>
      <vt:lpstr>Calibri Light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บัญชี Microsoft</dc:creator>
  <cp:lastModifiedBy>KITSADANG SAWANGSIRIPOL</cp:lastModifiedBy>
  <cp:revision>182</cp:revision>
  <dcterms:created xsi:type="dcterms:W3CDTF">2021-06-01T16:55:36Z</dcterms:created>
  <dcterms:modified xsi:type="dcterms:W3CDTF">2021-07-22T18:25:38Z</dcterms:modified>
</cp:coreProperties>
</file>